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307" r:id="rId3"/>
    <p:sldId id="315" r:id="rId4"/>
    <p:sldId id="318" r:id="rId5"/>
    <p:sldId id="281" r:id="rId6"/>
    <p:sldId id="31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 herencia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Hacienda</c:v>
                </c:pt>
                <c:pt idx="1">
                  <c:v>Hotel</c:v>
                </c:pt>
                <c:pt idx="2">
                  <c:v>Otras propiedades</c:v>
                </c:pt>
                <c:pt idx="3">
                  <c:v>Impuestos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26.0</c:v>
                </c:pt>
                <c:pt idx="1">
                  <c:v>22.0</c:v>
                </c:pt>
                <c:pt idx="2">
                  <c:v>33.0</c:v>
                </c:pt>
                <c:pt idx="3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2/6/17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</a:t>
            </a:r>
            <a:r>
              <a:rPr lang="en-US" sz="7200" dirty="0" smtClean="0"/>
              <a:t>12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746"/>
            <a:ext cx="8229600" cy="507525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Carlos visitan la Ciudad de M</a:t>
            </a:r>
            <a:r>
              <a:rPr lang="es-ES_tradnl" sz="3600" dirty="0" smtClean="0">
                <a:latin typeface="Arial"/>
                <a:cs typeface="Arial"/>
              </a:rPr>
              <a:t>éxico.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Van a: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El Palacio de Bellas Artes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Monumento a Benito Juárez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Museo Nacional de Antropología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El Zócalo</a:t>
            </a:r>
            <a:endParaRPr lang="es-ES_tradnl" sz="32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920042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Ciudad de M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éxico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3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3"/>
            <a:ext cx="8229600" cy="565464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Ven el mural de Diego Rivera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Ven: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Una catrina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Jos</a:t>
            </a: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é Guadalupe Posada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Porfirio Díaz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Francisco I Madero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Frida Kahlo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Diego Rivera</a:t>
            </a:r>
            <a:endParaRPr lang="es-ES_tradnl" sz="32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318365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Ciudad de M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éxico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95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1578"/>
            <a:ext cx="8229600" cy="4479149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Es la abogada de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Es la amiga de la madre de Carlos.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Seg</a:t>
            </a:r>
            <a:r>
              <a:rPr lang="es-ES_tradnl" sz="3600" dirty="0" smtClean="0">
                <a:latin typeface="Arial"/>
                <a:cs typeface="Arial"/>
              </a:rPr>
              <a:t>ún ella, el testamento es válido.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oficina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 de 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Licenciada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Beltr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án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062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1578"/>
            <a:ext cx="8229600" cy="4479149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Hay condiciones de aceptar la herencia:</a:t>
            </a:r>
          </a:p>
          <a:p>
            <a:pPr lvl="1">
              <a:spcAft>
                <a:spcPts val="2600"/>
              </a:spcAft>
            </a:pP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Pagar impuesto al gobierno</a:t>
            </a:r>
          </a:p>
          <a:p>
            <a:pPr lvl="1">
              <a:spcAft>
                <a:spcPts val="2600"/>
              </a:spcAft>
            </a:pP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Vivir en México</a:t>
            </a:r>
          </a:p>
          <a:p>
            <a:pPr lvl="1">
              <a:spcAft>
                <a:spcPts val="2600"/>
              </a:spcAft>
            </a:pP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Ir al corte para probar que el testamento es válido</a:t>
            </a:r>
            <a:endParaRPr lang="es-ES_tradnl" sz="3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oficina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 de 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Licenciada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Beltr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án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B47CF2"/>
                </a:solidFill>
                <a:latin typeface="Arial"/>
                <a:cs typeface="Arial"/>
              </a:rPr>
              <a:t>3. La </a:t>
            </a:r>
            <a:r>
              <a:rPr lang="en-US" sz="5400" b="1" dirty="0" err="1" smtClean="0">
                <a:solidFill>
                  <a:srgbClr val="B47CF2"/>
                </a:solidFill>
                <a:latin typeface="Arial"/>
                <a:cs typeface="Arial"/>
              </a:rPr>
              <a:t>herencia</a:t>
            </a:r>
            <a:endParaRPr lang="en-US" sz="5400" b="1" dirty="0">
              <a:solidFill>
                <a:srgbClr val="B47CF2"/>
              </a:solidFill>
              <a:latin typeface="Arial"/>
              <a:cs typeface="Arial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399225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56951" y="2769058"/>
            <a:ext cx="2695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La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hacienda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1300" y="3806106"/>
            <a:ext cx="2695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El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hotel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6534" y="4329326"/>
            <a:ext cx="3762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Otras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propiedades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2256" y="3282886"/>
            <a:ext cx="2695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Los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impuestos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46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551</TotalTime>
  <Words>142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La Catrina</vt:lpstr>
      <vt:lpstr>1. La Ciudad de México</vt:lpstr>
      <vt:lpstr>1. La Ciudad de México</vt:lpstr>
      <vt:lpstr>2. La oficina de la Licenciada Beltrán</vt:lpstr>
      <vt:lpstr>2. La oficina de la Licenciada Beltrán</vt:lpstr>
      <vt:lpstr>3. La herencia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58</cp:revision>
  <dcterms:created xsi:type="dcterms:W3CDTF">2016-09-14T15:28:33Z</dcterms:created>
  <dcterms:modified xsi:type="dcterms:W3CDTF">2017-02-06T16:37:00Z</dcterms:modified>
</cp:coreProperties>
</file>