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307" r:id="rId3"/>
    <p:sldId id="315" r:id="rId4"/>
    <p:sldId id="316" r:id="rId5"/>
    <p:sldId id="281" r:id="rId6"/>
    <p:sldId id="268" r:id="rId7"/>
    <p:sldId id="284" r:id="rId8"/>
    <p:sldId id="31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7CF2"/>
    <a:srgbClr val="EC7BE0"/>
    <a:srgbClr val="0CF19B"/>
    <a:srgbClr val="E1A177"/>
    <a:srgbClr val="A9E1A3"/>
    <a:srgbClr val="959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703F98-A419-6549-BD73-6391261FE7A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 dirty="0" err="1" smtClean="0"/>
              <a:t>Episodio</a:t>
            </a:r>
            <a:r>
              <a:rPr lang="en-US" sz="7200" dirty="0" smtClean="0"/>
              <a:t> </a:t>
            </a:r>
            <a:r>
              <a:rPr lang="en-US" sz="7200" dirty="0" smtClean="0"/>
              <a:t>11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10000" b="1" dirty="0" smtClean="0"/>
              <a:t>La </a:t>
            </a:r>
            <a:r>
              <a:rPr lang="en-US" sz="10000" b="1" dirty="0" err="1" smtClean="0"/>
              <a:t>Catrina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71971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2746"/>
            <a:ext cx="8229600" cy="507525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Manchado, el abogado de Silvestre, dice que el testamento es v</a:t>
            </a:r>
            <a:r>
              <a:rPr lang="es-ES_tradnl" sz="3600" dirty="0" smtClean="0">
                <a:latin typeface="Arial"/>
                <a:cs typeface="Arial"/>
              </a:rPr>
              <a:t>álido y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tiene derechos.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Silvestre amenaza a Manchado – dice que si es válido él va a perder todo y no puede pagar a Manchado.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“No podemos pagar abogados como Ud. No hace nada y cobra mucho”</a:t>
            </a:r>
            <a:endParaRPr lang="es-ES_tradnl" sz="34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5624" cy="1920042"/>
          </a:xfrm>
        </p:spPr>
        <p:txBody>
          <a:bodyPr anchor="ctr">
            <a:noAutofit/>
          </a:bodyPr>
          <a:lstStyle/>
          <a:p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600" b="1" dirty="0" err="1" smtClean="0">
                <a:solidFill>
                  <a:srgbClr val="959FE7"/>
                </a:solidFill>
                <a:latin typeface="Arial"/>
                <a:cs typeface="Arial"/>
              </a:rPr>
              <a:t>oficina</a:t>
            </a:r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 de Silvestre</a:t>
            </a:r>
            <a:endParaRPr lang="en-US" sz="56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83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2746"/>
            <a:ext cx="8229600" cy="50752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Silvestre habla con sus asistentes y dice que no pueden contar con la decisi</a:t>
            </a:r>
            <a:r>
              <a:rPr lang="es-ES_tradnl" sz="3600" dirty="0" smtClean="0">
                <a:latin typeface="Arial"/>
                <a:cs typeface="Arial"/>
              </a:rPr>
              <a:t>ón del corte. Silvestre quiere que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vuelva a Estados Unidos.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Dice que los asistentes saben dónde está la casa de </a:t>
            </a:r>
            <a:r>
              <a:rPr lang="es-ES_tradnl" sz="3600" dirty="0" err="1" smtClean="0">
                <a:solidFill>
                  <a:schemeClr val="tx1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 y sin los documentos ella no puede hacer nada.</a:t>
            </a:r>
            <a:endParaRPr lang="es-ES_tradnl" sz="34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5624" cy="1920042"/>
          </a:xfrm>
        </p:spPr>
        <p:txBody>
          <a:bodyPr anchor="ctr">
            <a:noAutofit/>
          </a:bodyPr>
          <a:lstStyle/>
          <a:p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600" b="1" dirty="0" err="1" smtClean="0">
                <a:solidFill>
                  <a:srgbClr val="959FE7"/>
                </a:solidFill>
                <a:latin typeface="Arial"/>
                <a:cs typeface="Arial"/>
              </a:rPr>
              <a:t>oficina</a:t>
            </a:r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 de Silvestre</a:t>
            </a:r>
            <a:endParaRPr lang="en-US" sz="56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2953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2746"/>
            <a:ext cx="8229600" cy="50752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Silvestre habla al cuadro de La Catrina y Paco lo ve.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Ahora Paco entiende que Silvestre est</a:t>
            </a: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á loco.</a:t>
            </a:r>
            <a:endParaRPr lang="es-ES_tradnl" sz="34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5624" cy="1920042"/>
          </a:xfrm>
        </p:spPr>
        <p:txBody>
          <a:bodyPr anchor="ctr">
            <a:noAutofit/>
          </a:bodyPr>
          <a:lstStyle/>
          <a:p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600" b="1" dirty="0" err="1" smtClean="0">
                <a:solidFill>
                  <a:srgbClr val="959FE7"/>
                </a:solidFill>
                <a:latin typeface="Arial"/>
                <a:cs typeface="Arial"/>
              </a:rPr>
              <a:t>oficina</a:t>
            </a:r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 de Silvestre</a:t>
            </a:r>
            <a:endParaRPr lang="en-US" sz="56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7412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8"/>
          </a:xfrm>
        </p:spPr>
        <p:txBody>
          <a:bodyPr>
            <a:norm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Mar</a:t>
            </a:r>
            <a:r>
              <a:rPr lang="es-ES_tradnl" sz="3600" dirty="0" smtClean="0">
                <a:latin typeface="Arial"/>
                <a:cs typeface="Arial"/>
              </a:rPr>
              <a:t>ía y Felipe ven una película de ciencia ficción en inglés.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María dice que las personas prefieren una película con subtítulos, no doblada. María quiere practicar el inglés con una película en inglés.</a:t>
            </a: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Tienda</a:t>
            </a:r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 de videos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531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53"/>
            <a:ext cx="8229600" cy="5654646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Felipe habla de su futuro – dice que va a estar casado y va a tener 38 hijos con su esposa.</a:t>
            </a:r>
          </a:p>
          <a:p>
            <a:pPr>
              <a:spcAft>
                <a:spcPts val="3000"/>
              </a:spcAft>
            </a:pP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Felipe habla del futuro de Mar</a:t>
            </a: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ía. Lee la mano de María. </a:t>
            </a:r>
            <a:r>
              <a:rPr lang="es-ES_tradnl" sz="3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ice que él y ella van a estar juntos y felices.</a:t>
            </a:r>
            <a:endParaRPr lang="es-ES_tradnl" sz="32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E1A177"/>
                </a:solidFill>
                <a:latin typeface="Arial"/>
                <a:cs typeface="Arial"/>
              </a:rPr>
              <a:t>3. La </a:t>
            </a:r>
            <a:r>
              <a:rPr lang="en-US" sz="5400" b="1" dirty="0" smtClean="0">
                <a:solidFill>
                  <a:srgbClr val="E1A177"/>
                </a:solidFill>
                <a:latin typeface="Arial"/>
                <a:cs typeface="Arial"/>
              </a:rPr>
              <a:t>casa de </a:t>
            </a:r>
            <a:r>
              <a:rPr lang="en-US" sz="5400" b="1" dirty="0" err="1" smtClean="0">
                <a:solidFill>
                  <a:srgbClr val="E1A177"/>
                </a:solidFill>
                <a:latin typeface="Arial"/>
                <a:cs typeface="Arial"/>
              </a:rPr>
              <a:t>Mar</a:t>
            </a:r>
            <a:r>
              <a:rPr lang="en-US" sz="5400" b="1" dirty="0" err="1" smtClean="0">
                <a:solidFill>
                  <a:srgbClr val="E1A177"/>
                </a:solidFill>
                <a:latin typeface="Arial"/>
                <a:cs typeface="Arial"/>
              </a:rPr>
              <a:t>ía</a:t>
            </a:r>
            <a:endParaRPr lang="en-US" sz="5400" b="1" dirty="0">
              <a:solidFill>
                <a:srgbClr val="E1A1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312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500"/>
            <a:ext cx="8229600" cy="5526512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va a ver una abogada ma</a:t>
            </a:r>
            <a:r>
              <a:rPr lang="es-ES_tradnl" sz="3600" dirty="0" smtClean="0">
                <a:latin typeface="Arial"/>
                <a:cs typeface="Arial"/>
              </a:rPr>
              <a:t>ñana.</a:t>
            </a:r>
          </a:p>
          <a:p>
            <a:pPr>
              <a:spcAft>
                <a:spcPts val="30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pone el testamento debajo de su almohada.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Un ladrón (trabaja por Silvestre) entró la casa. Quiere el testamento pero no lo encontró. Tenía miedo de </a:t>
            </a:r>
            <a:r>
              <a:rPr lang="es-ES_tradnl" sz="3600" dirty="0" err="1" smtClean="0">
                <a:solidFill>
                  <a:schemeClr val="tx1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 y María.</a:t>
            </a:r>
            <a:endParaRPr lang="es-ES_tradnl" sz="34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4. </a:t>
            </a:r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El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ladr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ón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341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500"/>
            <a:ext cx="8229600" cy="5526512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tiene el testamento en sus pijamas. </a:t>
            </a:r>
            <a:endParaRPr lang="es-ES_tradnl" sz="34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4. </a:t>
            </a:r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El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ladr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ón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9517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538</TotalTime>
  <Words>298</Words>
  <Application>Microsoft Macintosh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La Catrina</vt:lpstr>
      <vt:lpstr>1. La oficina de Silvestre</vt:lpstr>
      <vt:lpstr>1. La oficina de Silvestre</vt:lpstr>
      <vt:lpstr>1. La oficina de Silvestre</vt:lpstr>
      <vt:lpstr>2. Tienda de videos</vt:lpstr>
      <vt:lpstr>3. La casa de María</vt:lpstr>
      <vt:lpstr>4. El ladrón</vt:lpstr>
      <vt:lpstr>4. El ladrón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Catrina</dc:title>
  <dc:creator>K Cross</dc:creator>
  <cp:lastModifiedBy>K Cross</cp:lastModifiedBy>
  <cp:revision>54</cp:revision>
  <dcterms:created xsi:type="dcterms:W3CDTF">2016-09-14T15:28:33Z</dcterms:created>
  <dcterms:modified xsi:type="dcterms:W3CDTF">2017-01-26T15:00:22Z</dcterms:modified>
</cp:coreProperties>
</file>