
<file path=[Content_Types].xml><?xml version="1.0" encoding="utf-8"?>
<Types xmlns="http://schemas.openxmlformats.org/package/2006/content-types">
  <Default Extension="png" ContentType="image/png"/>
  <Override PartName="/docProps/core.xml" ContentType="application/vnd.openxmlformats-package.core-properties+xml"/>
  <Override PartName="/ppt/slides/slide11.xml" ContentType="application/vnd.openxmlformats-officedocument.presentationml.slide+xml"/>
  <Default Extension="gif" ContentType="image/gif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2.xml" ContentType="application/vnd.openxmlformats-officedocument.presentationml.slide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presProps.xml" ContentType="application/vnd.openxmlformats-officedocument.presentationml.presProps+xml"/>
  <Default Extension="xml" ContentType="application/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Default Extension="rels" ContentType="application/vnd.openxmlformats-package.relationships+xml"/>
  <Override PartName="/ppt/slides/slide10.xml" ContentType="application/vnd.openxmlformats-officedocument.presentationml.slide+xml"/>
  <Default Extension="jpeg" ContentType="image/jpeg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01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40C64-60E8-1849-AECC-B8966A6D0CC4}" type="datetimeFigureOut">
              <a:rPr lang="en-US" smtClean="0"/>
              <a:pPr/>
              <a:t>6/15/11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33E0-037C-1E43-973E-9844422432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40C64-60E8-1849-AECC-B8966A6D0CC4}" type="datetimeFigureOut">
              <a:rPr lang="en-US" smtClean="0"/>
              <a:pPr/>
              <a:t>6/15/11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33E0-037C-1E43-973E-9844422432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40C64-60E8-1849-AECC-B8966A6D0CC4}" type="datetimeFigureOut">
              <a:rPr lang="en-US" smtClean="0"/>
              <a:pPr/>
              <a:t>6/15/11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33E0-037C-1E43-973E-9844422432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40C64-60E8-1849-AECC-B8966A6D0CC4}" type="datetimeFigureOut">
              <a:rPr lang="en-US" smtClean="0"/>
              <a:pPr/>
              <a:t>6/15/11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33E0-037C-1E43-973E-9844422432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40C64-60E8-1849-AECC-B8966A6D0CC4}" type="datetimeFigureOut">
              <a:rPr lang="en-US" smtClean="0"/>
              <a:pPr/>
              <a:t>6/15/11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33E0-037C-1E43-973E-9844422432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40C64-60E8-1849-AECC-B8966A6D0CC4}" type="datetimeFigureOut">
              <a:rPr lang="en-US" smtClean="0"/>
              <a:pPr/>
              <a:t>6/15/11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33E0-037C-1E43-973E-9844422432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40C64-60E8-1849-AECC-B8966A6D0CC4}" type="datetimeFigureOut">
              <a:rPr lang="en-US" smtClean="0"/>
              <a:pPr/>
              <a:t>6/15/11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33E0-037C-1E43-973E-9844422432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40C64-60E8-1849-AECC-B8966A6D0CC4}" type="datetimeFigureOut">
              <a:rPr lang="en-US" smtClean="0"/>
              <a:pPr/>
              <a:t>6/15/11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33E0-037C-1E43-973E-9844422432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40C64-60E8-1849-AECC-B8966A6D0CC4}" type="datetimeFigureOut">
              <a:rPr lang="en-US" smtClean="0"/>
              <a:pPr/>
              <a:t>6/15/11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33E0-037C-1E43-973E-9844422432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40C64-60E8-1849-AECC-B8966A6D0CC4}" type="datetimeFigureOut">
              <a:rPr lang="en-US" smtClean="0"/>
              <a:pPr/>
              <a:t>6/15/11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33E0-037C-1E43-973E-9844422432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40C64-60E8-1849-AECC-B8966A6D0CC4}" type="datetimeFigureOut">
              <a:rPr lang="en-US" smtClean="0"/>
              <a:pPr/>
              <a:t>6/15/11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87A33E0-037C-1E43-973E-9844422432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440C64-60E8-1849-AECC-B8966A6D0CC4}" type="datetimeFigureOut">
              <a:rPr lang="en-US" smtClean="0"/>
              <a:pPr/>
              <a:t>6/15/11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7A33E0-037C-1E43-973E-9844422432F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00400"/>
            <a:ext cx="7854696" cy="1752600"/>
          </a:xfrm>
        </p:spPr>
        <p:txBody>
          <a:bodyPr/>
          <a:lstStyle/>
          <a:p>
            <a:r>
              <a:rPr lang="en-US" dirty="0" smtClean="0"/>
              <a:t>Jos</a:t>
            </a:r>
            <a:r>
              <a:rPr lang="en-US" dirty="0" smtClean="0"/>
              <a:t>é </a:t>
            </a:r>
            <a:r>
              <a:rPr lang="en-US" dirty="0" err="1" smtClean="0"/>
              <a:t>y</a:t>
            </a:r>
            <a:r>
              <a:rPr lang="en-US" dirty="0" smtClean="0"/>
              <a:t> Julio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7376_mouth.gif"/>
          <p:cNvPicPr>
            <a:picLocks noGrp="1" noChangeAspect="1"/>
          </p:cNvPicPr>
          <p:nvPr>
            <p:ph idx="1"/>
          </p:nvPr>
        </p:nvPicPr>
        <p:blipFill>
          <a:blip r:embed="rId2"/>
          <a:srcRect l="-65729" r="-6572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nfermo.gif"/>
          <p:cNvPicPr>
            <a:picLocks noGrp="1" noChangeAspect="1"/>
          </p:cNvPicPr>
          <p:nvPr>
            <p:ph idx="1"/>
          </p:nvPr>
        </p:nvPicPr>
        <p:blipFill>
          <a:blip r:embed="rId2"/>
          <a:srcRect l="-24995" r="-2499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ervous1.gif"/>
          <p:cNvPicPr>
            <a:picLocks noGrp="1" noChangeAspect="1"/>
          </p:cNvPicPr>
          <p:nvPr>
            <p:ph idx="1"/>
          </p:nvPr>
        </p:nvPicPr>
        <p:blipFill>
          <a:blip r:embed="rId2"/>
          <a:srcRect l="-34943" r="-3494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9820" y="961156"/>
            <a:ext cx="1889459" cy="442966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                       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La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Salud</a:t>
            </a:r>
            <a:endParaRPr lang="en-US" sz="3200" dirty="0" smtClean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Content Placeholder 3" descr="Cough-2.gif"/>
          <p:cNvPicPr>
            <a:picLocks noGrp="1" noChangeAspect="1"/>
          </p:cNvPicPr>
          <p:nvPr>
            <p:ph idx="1"/>
          </p:nvPr>
        </p:nvPicPr>
        <p:blipFill>
          <a:blip r:embed="rId2"/>
          <a:srcRect l="-42544" r="-42544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124857" y="2086428"/>
            <a:ext cx="17598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tos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fiebre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La gripe</a:t>
            </a:r>
          </a:p>
          <a:p>
            <a:endParaRPr lang="en-US" dirty="0" smtClean="0"/>
          </a:p>
          <a:p>
            <a:r>
              <a:rPr lang="en-US" dirty="0" err="1" smtClean="0"/>
              <a:t>Enfermo(a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err="1" smtClean="0"/>
              <a:t>Toser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err="1" smtClean="0"/>
              <a:t>Cansado(a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557" y="1049490"/>
            <a:ext cx="2481943" cy="5317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 Hospital</a:t>
            </a:r>
            <a:endParaRPr lang="en-US" dirty="0"/>
          </a:p>
        </p:txBody>
      </p:sp>
      <p:pic>
        <p:nvPicPr>
          <p:cNvPr id="4" name="Content Placeholder 3" descr="11954371911716261963red_cross_joshua_dwire_02.svg.thumb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3743" r="-43743"/>
          <a:stretch>
            <a:fillRect/>
          </a:stretch>
        </p:blipFill>
        <p:spPr>
          <a:xfrm>
            <a:off x="3975553" y="2416629"/>
            <a:ext cx="5021036" cy="2677886"/>
          </a:xfrm>
        </p:spPr>
      </p:pic>
      <p:sp>
        <p:nvSpPr>
          <p:cNvPr id="5" name="TextBox 4"/>
          <p:cNvSpPr txBox="1"/>
          <p:nvPr/>
        </p:nvSpPr>
        <p:spPr>
          <a:xfrm>
            <a:off x="562429" y="2231572"/>
            <a:ext cx="21862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 Hospital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El/la </a:t>
            </a:r>
            <a:r>
              <a:rPr lang="en-US" dirty="0" err="1" smtClean="0"/>
              <a:t>médico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La diagnosis</a:t>
            </a:r>
          </a:p>
          <a:p>
            <a:endParaRPr lang="en-US" dirty="0" smtClean="0"/>
          </a:p>
          <a:p>
            <a:r>
              <a:rPr lang="en-US" dirty="0" err="1" smtClean="0"/>
              <a:t>Examinar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8129" y="707570"/>
            <a:ext cx="3107871" cy="6859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emoción</a:t>
            </a:r>
            <a:endParaRPr lang="en-US" dirty="0"/>
          </a:p>
        </p:txBody>
      </p:sp>
      <p:pic>
        <p:nvPicPr>
          <p:cNvPr id="4" name="Content Placeholder 3" descr="Smiley-face.gif"/>
          <p:cNvPicPr>
            <a:picLocks noGrp="1" noChangeAspect="1"/>
          </p:cNvPicPr>
          <p:nvPr>
            <p:ph idx="1"/>
          </p:nvPr>
        </p:nvPicPr>
        <p:blipFill>
          <a:blip r:embed="rId2"/>
          <a:srcRect l="-44941" r="-44941"/>
          <a:stretch>
            <a:fillRect/>
          </a:stretch>
        </p:blipFill>
        <p:spPr>
          <a:xfrm>
            <a:off x="1375055" y="1935480"/>
            <a:ext cx="8229600" cy="4389120"/>
          </a:xfrm>
        </p:spPr>
      </p:pic>
      <p:sp>
        <p:nvSpPr>
          <p:cNvPr id="5" name="TextBox 4"/>
          <p:cNvSpPr txBox="1"/>
          <p:nvPr/>
        </p:nvSpPr>
        <p:spPr>
          <a:xfrm>
            <a:off x="680357" y="1560286"/>
            <a:ext cx="14242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Contento(a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err="1" smtClean="0"/>
              <a:t>Nervioso(a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err="1" smtClean="0"/>
              <a:t>Triste</a:t>
            </a:r>
            <a:endParaRPr lang="en-US" dirty="0"/>
          </a:p>
        </p:txBody>
      </p:sp>
      <p:pic>
        <p:nvPicPr>
          <p:cNvPr id="6" name="Picture 5" descr="frowny-fa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57" y="3254688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8200" y="763740"/>
            <a:ext cx="2481943" cy="7222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cuerpo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ojos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garganta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boca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DownloadableEy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95" y="1798647"/>
            <a:ext cx="3101527" cy="4016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343" y="790956"/>
            <a:ext cx="3162300" cy="704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farmacia</a:t>
            </a:r>
            <a:endParaRPr lang="en-US" dirty="0"/>
          </a:p>
        </p:txBody>
      </p:sp>
      <p:pic>
        <p:nvPicPr>
          <p:cNvPr id="6" name="Content Placeholder 5" descr="medication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0307" r="-20307"/>
          <a:stretch>
            <a:fillRect/>
          </a:stretch>
        </p:blipFill>
        <p:spPr>
          <a:xfrm>
            <a:off x="2207985" y="2809238"/>
            <a:ext cx="6591301" cy="3515361"/>
          </a:xfrm>
        </p:spPr>
      </p:pic>
      <p:sp>
        <p:nvSpPr>
          <p:cNvPr id="7" name="TextBox 6"/>
          <p:cNvSpPr txBox="1"/>
          <p:nvPr/>
        </p:nvSpPr>
        <p:spPr>
          <a:xfrm>
            <a:off x="462643" y="1495044"/>
            <a:ext cx="14514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medicina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tableta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Despachar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Yo</a:t>
            </a:r>
            <a:r>
              <a:rPr lang="en-US" dirty="0" smtClean="0"/>
              <a:t> soy</a:t>
            </a:r>
          </a:p>
          <a:p>
            <a:r>
              <a:rPr lang="en-US" dirty="0" err="1" smtClean="0"/>
              <a:t>Tú</a:t>
            </a:r>
            <a:r>
              <a:rPr lang="en-US" dirty="0" smtClean="0"/>
              <a:t> </a:t>
            </a:r>
            <a:r>
              <a:rPr lang="en-US" dirty="0" err="1" smtClean="0"/>
              <a:t>eres</a:t>
            </a:r>
            <a:endParaRPr lang="en-US" dirty="0" smtClean="0"/>
          </a:p>
          <a:p>
            <a:r>
              <a:rPr lang="en-US" dirty="0" err="1" smtClean="0"/>
              <a:t>Él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endParaRPr lang="en-US" dirty="0" smtClean="0"/>
          </a:p>
          <a:p>
            <a:r>
              <a:rPr lang="en-US" dirty="0" err="1" smtClean="0"/>
              <a:t>Nosotros</a:t>
            </a:r>
            <a:r>
              <a:rPr lang="en-US" dirty="0" smtClean="0"/>
              <a:t> </a:t>
            </a:r>
            <a:r>
              <a:rPr lang="en-US" dirty="0" err="1" smtClean="0"/>
              <a:t>somos</a:t>
            </a:r>
            <a:endParaRPr lang="en-US" dirty="0" smtClean="0"/>
          </a:p>
          <a:p>
            <a:r>
              <a:rPr lang="en-US" dirty="0" err="1" smtClean="0"/>
              <a:t>Vosotros</a:t>
            </a:r>
            <a:r>
              <a:rPr lang="en-US" dirty="0" smtClean="0"/>
              <a:t> </a:t>
            </a:r>
            <a:r>
              <a:rPr lang="en-US" dirty="0" err="1" smtClean="0"/>
              <a:t>soís</a:t>
            </a:r>
            <a:endParaRPr lang="en-US" dirty="0" smtClean="0"/>
          </a:p>
          <a:p>
            <a:r>
              <a:rPr lang="en-US" dirty="0" err="1" smtClean="0"/>
              <a:t>Ellos</a:t>
            </a:r>
            <a:r>
              <a:rPr lang="en-US" dirty="0" smtClean="0"/>
              <a:t> </a:t>
            </a:r>
            <a:r>
              <a:rPr lang="en-US" dirty="0" smtClean="0"/>
              <a:t>son</a:t>
            </a:r>
          </a:p>
          <a:p>
            <a:endParaRPr lang="en-US" dirty="0" smtClean="0"/>
          </a:p>
          <a:p>
            <a:r>
              <a:rPr lang="en-US" dirty="0" smtClean="0"/>
              <a:t>For: </a:t>
            </a:r>
            <a:r>
              <a:rPr lang="en-US" dirty="0" smtClean="0"/>
              <a:t>Physical and personality Description</a:t>
            </a:r>
          </a:p>
          <a:p>
            <a:endParaRPr lang="en-US" dirty="0"/>
          </a:p>
        </p:txBody>
      </p:sp>
      <p:pic>
        <p:nvPicPr>
          <p:cNvPr id="4" name="Picture 3" descr="329611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931" y="116696"/>
            <a:ext cx="5877376" cy="4971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estoy</a:t>
            </a:r>
            <a:endParaRPr lang="en-US" dirty="0" smtClean="0"/>
          </a:p>
          <a:p>
            <a:r>
              <a:rPr lang="en-US" dirty="0" err="1" smtClean="0"/>
              <a:t>Tú</a:t>
            </a:r>
            <a:r>
              <a:rPr lang="en-US" dirty="0" smtClean="0"/>
              <a:t> </a:t>
            </a:r>
            <a:r>
              <a:rPr lang="en-US" dirty="0" err="1" smtClean="0"/>
              <a:t>estás</a:t>
            </a:r>
            <a:endParaRPr lang="en-US" dirty="0" smtClean="0"/>
          </a:p>
          <a:p>
            <a:r>
              <a:rPr lang="en-US" dirty="0" err="1" smtClean="0"/>
              <a:t>Él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endParaRPr lang="en-US" dirty="0" smtClean="0"/>
          </a:p>
          <a:p>
            <a:r>
              <a:rPr lang="en-US" dirty="0" err="1" smtClean="0"/>
              <a:t>Nosotros</a:t>
            </a:r>
            <a:r>
              <a:rPr lang="en-US" dirty="0" smtClean="0"/>
              <a:t> </a:t>
            </a:r>
            <a:r>
              <a:rPr lang="en-US" dirty="0" err="1" smtClean="0"/>
              <a:t>estamos</a:t>
            </a:r>
            <a:endParaRPr lang="en-US" dirty="0" smtClean="0"/>
          </a:p>
          <a:p>
            <a:r>
              <a:rPr lang="en-US" dirty="0" err="1" smtClean="0"/>
              <a:t>Vosotros</a:t>
            </a:r>
            <a:r>
              <a:rPr lang="en-US" dirty="0" smtClean="0"/>
              <a:t> </a:t>
            </a:r>
            <a:r>
              <a:rPr lang="en-US" dirty="0" err="1" smtClean="0"/>
              <a:t>estáis</a:t>
            </a:r>
            <a:endParaRPr lang="en-US" dirty="0" smtClean="0"/>
          </a:p>
          <a:p>
            <a:r>
              <a:rPr lang="en-US" dirty="0" err="1" smtClean="0"/>
              <a:t>Ellos</a:t>
            </a:r>
            <a:r>
              <a:rPr lang="en-US" dirty="0" smtClean="0"/>
              <a:t> </a:t>
            </a:r>
            <a:r>
              <a:rPr lang="en-US" dirty="0" err="1" smtClean="0"/>
              <a:t>están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For: Temporary, Location, Conditions/Feelings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 descr="doctor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3743" r="-4374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Flow.thmx</Template>
  <TotalTime>53</TotalTime>
  <Words>105</Words>
  <Application>Microsoft Macintosh PowerPoint</Application>
  <PresentationFormat>On-screen Show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Chapter 8</vt:lpstr>
      <vt:lpstr>                         La Salud</vt:lpstr>
      <vt:lpstr>El Hospital</vt:lpstr>
      <vt:lpstr>La emoción</vt:lpstr>
      <vt:lpstr>El cuerpo</vt:lpstr>
      <vt:lpstr>La farmacia</vt:lpstr>
      <vt:lpstr>Ser</vt:lpstr>
      <vt:lpstr>Estar</vt:lpstr>
      <vt:lpstr>¿Qué es?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</dc:title>
  <dc:creator>Michael Sampson</dc:creator>
  <cp:lastModifiedBy>K Cross</cp:lastModifiedBy>
  <cp:revision>4</cp:revision>
  <dcterms:created xsi:type="dcterms:W3CDTF">2011-06-15T13:25:07Z</dcterms:created>
  <dcterms:modified xsi:type="dcterms:W3CDTF">2011-06-15T13:26:26Z</dcterms:modified>
</cp:coreProperties>
</file>