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5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263F82E-5E4D-3545-8AC8-8B9BEBEE8EBE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170B31A-37C8-3F44-AAAD-0E59DFA8F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smtClean="0"/>
              <a:t>Rosalinda </a:t>
            </a:r>
            <a:r>
              <a:rPr lang="en-US" dirty="0" err="1" smtClean="0"/>
              <a:t>y</a:t>
            </a:r>
            <a:r>
              <a:rPr lang="en-US" dirty="0" smtClean="0"/>
              <a:t> Omar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Vocabulary: los </a:t>
            </a:r>
            <a:r>
              <a:rPr lang="en-US" dirty="0" err="1" smtClean="0"/>
              <a:t>materiales</a:t>
            </a:r>
            <a:r>
              <a:rPr lang="en-US" dirty="0" smtClean="0"/>
              <a:t> </a:t>
            </a:r>
            <a:r>
              <a:rPr lang="en-US" dirty="0" err="1" smtClean="0"/>
              <a:t>escolares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mochila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cuaderno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lápiz</a:t>
            </a:r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pluma</a:t>
            </a:r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carpeta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libro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ackpac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186" y="1417638"/>
            <a:ext cx="1493559" cy="1872801"/>
          </a:xfrm>
          <a:prstGeom prst="rect">
            <a:avLst/>
          </a:prstGeom>
        </p:spPr>
      </p:pic>
      <p:pic>
        <p:nvPicPr>
          <p:cNvPr id="5" name="Picture 4" descr="24072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9602" y="3749222"/>
            <a:ext cx="1133475" cy="1317625"/>
          </a:xfrm>
          <a:prstGeom prst="rect">
            <a:avLst/>
          </a:prstGeom>
        </p:spPr>
      </p:pic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100" y="2061709"/>
            <a:ext cx="1295400" cy="1511300"/>
          </a:xfrm>
          <a:prstGeom prst="rect">
            <a:avLst/>
          </a:prstGeom>
        </p:spPr>
      </p:pic>
      <p:pic>
        <p:nvPicPr>
          <p:cNvPr id="7" name="Picture 6" descr="Unknown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3904" y="4676775"/>
            <a:ext cx="1663700" cy="1663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Vocabulary: La </a:t>
            </a:r>
            <a:r>
              <a:rPr lang="en-US" dirty="0" err="1" smtClean="0"/>
              <a:t>ropa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falda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zapatos</a:t>
            </a:r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camisa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panatón</a:t>
            </a:r>
            <a:r>
              <a:rPr lang="en-US" dirty="0" smtClean="0"/>
              <a:t> </a:t>
            </a:r>
            <a:r>
              <a:rPr lang="en-US" dirty="0" err="1" smtClean="0"/>
              <a:t>corto</a:t>
            </a:r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gorra</a:t>
            </a:r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chaqueta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calcetines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l="-86373" r="-86373"/>
          <a:stretch>
            <a:fillRect/>
          </a:stretch>
        </p:blipFill>
        <p:spPr>
          <a:xfrm>
            <a:off x="3185596" y="1600200"/>
            <a:ext cx="2592964" cy="1426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560" y="2833120"/>
            <a:ext cx="1966685" cy="17844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913" y="5014942"/>
            <a:ext cx="1396093" cy="1588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9409" y="5014942"/>
            <a:ext cx="1524000" cy="1384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2806" y="1444532"/>
            <a:ext cx="1219200" cy="1549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78433" y="3826650"/>
            <a:ext cx="1008745" cy="10087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26906" y="4222721"/>
            <a:ext cx="789654" cy="7896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Vocabulary: Shopping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El/la </a:t>
            </a:r>
            <a:r>
              <a:rPr lang="en-US" dirty="0" err="1" smtClean="0"/>
              <a:t>dependiente(a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caja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talla</a:t>
            </a:r>
            <a:r>
              <a:rPr lang="en-US" dirty="0" smtClean="0"/>
              <a:t>: size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número</a:t>
            </a:r>
            <a:r>
              <a:rPr lang="en-US" dirty="0" smtClean="0"/>
              <a:t>: shoe size</a:t>
            </a:r>
          </a:p>
          <a:p>
            <a:r>
              <a:rPr lang="en-US" dirty="0" err="1" smtClean="0"/>
              <a:t>Barato(a</a:t>
            </a:r>
            <a:r>
              <a:rPr lang="en-US" dirty="0" smtClean="0"/>
              <a:t>): cheap</a:t>
            </a:r>
          </a:p>
          <a:p>
            <a:r>
              <a:rPr lang="en-US" dirty="0" err="1" smtClean="0"/>
              <a:t>Caro(a</a:t>
            </a:r>
            <a:r>
              <a:rPr lang="en-US" dirty="0" smtClean="0"/>
              <a:t>): expensive</a:t>
            </a:r>
          </a:p>
          <a:p>
            <a:r>
              <a:rPr lang="en-US" dirty="0" smtClean="0"/>
              <a:t>Mucho: a lot, many</a:t>
            </a:r>
          </a:p>
          <a:p>
            <a:r>
              <a:rPr lang="en-US" dirty="0" err="1" smtClean="0"/>
              <a:t>Poco</a:t>
            </a:r>
            <a:r>
              <a:rPr lang="en-US" dirty="0" smtClean="0"/>
              <a:t>: </a:t>
            </a:r>
            <a:r>
              <a:rPr lang="en-US" dirty="0" err="1" smtClean="0"/>
              <a:t>little;few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850" y="3150507"/>
            <a:ext cx="1511300" cy="153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622" y="1600201"/>
            <a:ext cx="1739900" cy="1231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¿De </a:t>
            </a:r>
            <a:r>
              <a:rPr lang="en-US" dirty="0" err="1" smtClean="0"/>
              <a:t>qué</a:t>
            </a:r>
            <a:r>
              <a:rPr lang="en-US" dirty="0" smtClean="0"/>
              <a:t> color </a:t>
            </a:r>
            <a:r>
              <a:rPr lang="en-US" dirty="0" err="1" smtClean="0"/>
              <a:t>es</a:t>
            </a:r>
            <a:r>
              <a:rPr lang="en-US" dirty="0" smtClean="0"/>
              <a:t>?: What color is it?</a:t>
            </a:r>
          </a:p>
          <a:p>
            <a:pPr>
              <a:buNone/>
            </a:pPr>
            <a:r>
              <a:rPr lang="en-US" dirty="0" err="1" smtClean="0"/>
              <a:t>Blanco(a</a:t>
            </a:r>
            <a:r>
              <a:rPr lang="en-US" dirty="0" smtClean="0"/>
              <a:t>): white			</a:t>
            </a:r>
            <a:r>
              <a:rPr lang="en-US" dirty="0" err="1" smtClean="0"/>
              <a:t>anarnjado(a</a:t>
            </a:r>
            <a:r>
              <a:rPr lang="en-US" dirty="0" smtClean="0"/>
              <a:t>): orange</a:t>
            </a:r>
          </a:p>
          <a:p>
            <a:pPr>
              <a:buNone/>
            </a:pPr>
            <a:r>
              <a:rPr lang="en-US" dirty="0" smtClean="0"/>
              <a:t>Gris: gray				</a:t>
            </a:r>
            <a:r>
              <a:rPr lang="en-US" dirty="0" err="1" smtClean="0"/>
              <a:t>amarillo(a</a:t>
            </a:r>
            <a:r>
              <a:rPr lang="en-US" dirty="0" smtClean="0"/>
              <a:t>): yellow</a:t>
            </a:r>
          </a:p>
          <a:p>
            <a:pPr>
              <a:buNone/>
            </a:pPr>
            <a:r>
              <a:rPr lang="en-US" dirty="0" err="1" smtClean="0"/>
              <a:t>Negro(a</a:t>
            </a:r>
            <a:r>
              <a:rPr lang="en-US" dirty="0" smtClean="0"/>
              <a:t>): black			</a:t>
            </a:r>
            <a:r>
              <a:rPr lang="en-US" dirty="0" err="1" smtClean="0"/>
              <a:t>verde</a:t>
            </a:r>
            <a:r>
              <a:rPr lang="en-US" dirty="0" smtClean="0"/>
              <a:t>: green</a:t>
            </a:r>
          </a:p>
          <a:p>
            <a:pPr>
              <a:buNone/>
            </a:pPr>
            <a:r>
              <a:rPr lang="en-US" dirty="0" smtClean="0"/>
              <a:t>De color </a:t>
            </a:r>
            <a:r>
              <a:rPr lang="en-US" dirty="0" err="1" smtClean="0"/>
              <a:t>marrón</a:t>
            </a:r>
            <a:r>
              <a:rPr lang="en-US" dirty="0" smtClean="0"/>
              <a:t>: brown		</a:t>
            </a:r>
            <a:r>
              <a:rPr lang="en-US" dirty="0" err="1" smtClean="0"/>
              <a:t>azul</a:t>
            </a:r>
            <a:r>
              <a:rPr lang="en-US" dirty="0" smtClean="0"/>
              <a:t>: blue</a:t>
            </a:r>
          </a:p>
          <a:p>
            <a:pPr>
              <a:buNone/>
            </a:pPr>
            <a:r>
              <a:rPr lang="en-US" dirty="0" err="1" smtClean="0"/>
              <a:t>Rosado(a</a:t>
            </a:r>
            <a:r>
              <a:rPr lang="en-US" dirty="0" smtClean="0"/>
              <a:t>): pink			</a:t>
            </a:r>
            <a:r>
              <a:rPr lang="en-US" dirty="0" err="1" smtClean="0"/>
              <a:t>violeta</a:t>
            </a:r>
            <a:r>
              <a:rPr lang="en-US" dirty="0" smtClean="0"/>
              <a:t>: violet</a:t>
            </a:r>
          </a:p>
          <a:p>
            <a:pPr>
              <a:buNone/>
            </a:pPr>
            <a:r>
              <a:rPr lang="en-US" dirty="0" err="1" smtClean="0"/>
              <a:t>Rojo</a:t>
            </a:r>
            <a:r>
              <a:rPr lang="en-US" dirty="0" smtClean="0"/>
              <a:t>: red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685" y="3717471"/>
            <a:ext cx="1473200" cy="1473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Conjugate –</a:t>
            </a:r>
            <a:r>
              <a:rPr lang="en-US" dirty="0" err="1" smtClean="0"/>
              <a:t>ar</a:t>
            </a:r>
            <a:r>
              <a:rPr lang="en-US" dirty="0" smtClean="0"/>
              <a:t> verbs in singular 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take off the –</a:t>
            </a:r>
            <a:r>
              <a:rPr lang="en-US" dirty="0" err="1" smtClean="0"/>
              <a:t>ar</a:t>
            </a:r>
            <a:r>
              <a:rPr lang="en-US" dirty="0" smtClean="0"/>
              <a:t> ending of the verb</a:t>
            </a:r>
          </a:p>
          <a:p>
            <a:r>
              <a:rPr lang="en-US" dirty="0" smtClean="0"/>
              <a:t>Second add the ending that goes with the subject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hablar</a:t>
            </a:r>
            <a:r>
              <a:rPr lang="en-US" dirty="0" smtClean="0"/>
              <a:t> (to talk)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hablo</a:t>
            </a:r>
            <a:endParaRPr lang="en-US" dirty="0" smtClean="0"/>
          </a:p>
          <a:p>
            <a:pPr lvl="1"/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hablas</a:t>
            </a:r>
            <a:endParaRPr lang="en-US" dirty="0" smtClean="0"/>
          </a:p>
          <a:p>
            <a:pPr lvl="1"/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habla</a:t>
            </a:r>
            <a:endParaRPr lang="en-US" dirty="0" smtClean="0"/>
          </a:p>
          <a:p>
            <a:pPr lvl="1"/>
            <a:r>
              <a:rPr lang="en-US" dirty="0" smtClean="0"/>
              <a:t>Ella </a:t>
            </a:r>
            <a:r>
              <a:rPr lang="en-US" dirty="0" err="1" smtClean="0"/>
              <a:t>habla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Necesitar</a:t>
            </a:r>
            <a:r>
              <a:rPr lang="en-US" dirty="0" smtClean="0"/>
              <a:t>: to need</a:t>
            </a:r>
          </a:p>
          <a:p>
            <a:r>
              <a:rPr lang="en-US" dirty="0" err="1" smtClean="0"/>
              <a:t>Buscar</a:t>
            </a:r>
            <a:r>
              <a:rPr lang="en-US" dirty="0" smtClean="0"/>
              <a:t>: to look for</a:t>
            </a:r>
          </a:p>
          <a:p>
            <a:r>
              <a:rPr lang="en-US" dirty="0" err="1" smtClean="0"/>
              <a:t>Mirar</a:t>
            </a:r>
            <a:r>
              <a:rPr lang="en-US" dirty="0" smtClean="0"/>
              <a:t>: to look at/watch</a:t>
            </a:r>
          </a:p>
          <a:p>
            <a:r>
              <a:rPr lang="en-US" dirty="0" err="1" smtClean="0"/>
              <a:t>Comprar</a:t>
            </a:r>
            <a:r>
              <a:rPr lang="en-US" dirty="0" smtClean="0"/>
              <a:t>: to buy</a:t>
            </a:r>
          </a:p>
          <a:p>
            <a:r>
              <a:rPr lang="en-US" dirty="0" err="1" smtClean="0"/>
              <a:t>Pagar</a:t>
            </a:r>
            <a:r>
              <a:rPr lang="en-US" dirty="0" smtClean="0"/>
              <a:t>: to pay</a:t>
            </a:r>
          </a:p>
          <a:p>
            <a:r>
              <a:rPr lang="en-US" dirty="0" err="1" smtClean="0"/>
              <a:t>Usar</a:t>
            </a:r>
            <a:r>
              <a:rPr lang="en-US" dirty="0" smtClean="0"/>
              <a:t>: to wear a size</a:t>
            </a:r>
          </a:p>
          <a:p>
            <a:r>
              <a:rPr lang="en-US" dirty="0" err="1" smtClean="0"/>
              <a:t>Calzar</a:t>
            </a:r>
            <a:r>
              <a:rPr lang="en-US" dirty="0" smtClean="0"/>
              <a:t>: to wear a shoe size</a:t>
            </a:r>
          </a:p>
          <a:p>
            <a:r>
              <a:rPr lang="en-US" dirty="0" err="1" smtClean="0"/>
              <a:t>Llevar</a:t>
            </a:r>
            <a:r>
              <a:rPr lang="en-US" dirty="0" smtClean="0"/>
              <a:t>: to carry/wear</a:t>
            </a:r>
          </a:p>
          <a:p>
            <a:r>
              <a:rPr lang="en-US" dirty="0" err="1" smtClean="0"/>
              <a:t>Hablar</a:t>
            </a:r>
            <a:r>
              <a:rPr lang="en-US" dirty="0" smtClean="0"/>
              <a:t>: to talk</a:t>
            </a:r>
          </a:p>
          <a:p>
            <a:r>
              <a:rPr lang="en-US" dirty="0" err="1" smtClean="0"/>
              <a:t>Trabajar</a:t>
            </a:r>
            <a:r>
              <a:rPr lang="en-US" dirty="0" smtClean="0"/>
              <a:t>: to work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desea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?: What do you want?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?: How much is it?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cuesta</a:t>
            </a:r>
            <a:r>
              <a:rPr lang="en-US" dirty="0" smtClean="0"/>
              <a:t>?: How much does it cost?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49</TotalTime>
  <Words>294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Chapter 3 Review</vt:lpstr>
      <vt:lpstr>Vocabulary: los materiales escolares</vt:lpstr>
      <vt:lpstr>Vocabulary: La ropa</vt:lpstr>
      <vt:lpstr>Vocabulary: Shopping</vt:lpstr>
      <vt:lpstr>Colors</vt:lpstr>
      <vt:lpstr>How to Conjugate –ar verbs in singular present tense</vt:lpstr>
      <vt:lpstr>Verbs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Review</dc:title>
  <dc:creator>Samantha Hanson</dc:creator>
  <cp:lastModifiedBy>K Cross</cp:lastModifiedBy>
  <cp:revision>8</cp:revision>
  <dcterms:created xsi:type="dcterms:W3CDTF">2011-06-15T13:23:27Z</dcterms:created>
  <dcterms:modified xsi:type="dcterms:W3CDTF">2011-06-15T13:24:01Z</dcterms:modified>
</cp:coreProperties>
</file>