
<file path=[Content_Types].xml><?xml version="1.0" encoding="utf-8"?>
<Types xmlns="http://schemas.openxmlformats.org/package/2006/content-types">
  <Default Extension="bin" ContentType="application/vnd.openxmlformats-officedocument.presentationml.printerSettings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Default Extension="png" ContentType="image/pn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4B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F9B3FD-9688-3845-AAE8-BA40B72146C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31A3B1-DB35-DC4C-9CF6-2B988431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Teresa </a:t>
            </a:r>
            <a:r>
              <a:rPr lang="en-US" dirty="0" err="1" smtClean="0"/>
              <a:t>y</a:t>
            </a:r>
            <a:r>
              <a:rPr lang="en-US" dirty="0" smtClean="0"/>
              <a:t> Carmen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: La </a:t>
            </a:r>
            <a:r>
              <a:rPr lang="en-US" dirty="0" err="1" smtClean="0"/>
              <a:t>clase</a:t>
            </a:r>
            <a:r>
              <a:rPr lang="en-US" dirty="0" smtClean="0"/>
              <a:t> &amp; el </a:t>
            </a:r>
            <a:r>
              <a:rPr lang="en-US" dirty="0" err="1" smtClean="0"/>
              <a:t>curso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ciencias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biogogía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química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física</a:t>
            </a:r>
            <a:endParaRPr lang="en-US" dirty="0" smtClean="0"/>
          </a:p>
          <a:p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matematicas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álgebra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geometría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artimetría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cálculo</a:t>
            </a:r>
            <a:endParaRPr lang="en-US" dirty="0" smtClean="0"/>
          </a:p>
          <a:p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ciencias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historia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geografía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Wingdings 2" charset="2"/>
              <a:buChar char=""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"/>
          </p:nvPr>
        </p:nvSpPr>
        <p:spPr>
          <a:xfrm>
            <a:off x="4569517" y="1417638"/>
            <a:ext cx="3657600" cy="4572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lenguas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inglés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español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francés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aleman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latín</a:t>
            </a:r>
            <a:endParaRPr lang="en-US" dirty="0" smtClean="0"/>
          </a:p>
          <a:p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asignaturas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física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música</a:t>
            </a:r>
            <a:endParaRPr lang="en-US" dirty="0" smtClean="0"/>
          </a:p>
          <a:p>
            <a:pPr lvl="1"/>
            <a:r>
              <a:rPr lang="en-US" dirty="0" smtClean="0"/>
              <a:t>el arte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informática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717" y="1417638"/>
            <a:ext cx="1498600" cy="171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617" y="3569607"/>
            <a:ext cx="1358900" cy="1206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3407" y="1964267"/>
            <a:ext cx="1358900" cy="1320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5274" y="4607152"/>
            <a:ext cx="1439051" cy="11405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0617" y="5354638"/>
            <a:ext cx="1409700" cy="127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profesor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profesora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Alumnos(as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Amigos(as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Adjectivos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Inteligente</a:t>
            </a:r>
            <a:endParaRPr lang="en-US" dirty="0" smtClean="0"/>
          </a:p>
          <a:p>
            <a:pPr lvl="1"/>
            <a:r>
              <a:rPr lang="en-US" dirty="0" err="1" smtClean="0"/>
              <a:t>Interesante</a:t>
            </a:r>
            <a:endParaRPr lang="en-US" dirty="0" smtClean="0"/>
          </a:p>
          <a:p>
            <a:pPr lvl="1"/>
            <a:r>
              <a:rPr lang="en-US" dirty="0" err="1" smtClean="0"/>
              <a:t>Aburrido</a:t>
            </a:r>
            <a:endParaRPr lang="en-US" dirty="0" smtClean="0"/>
          </a:p>
          <a:p>
            <a:pPr lvl="1"/>
            <a:r>
              <a:rPr lang="en-US" dirty="0" err="1" smtClean="0"/>
              <a:t>Pequeño</a:t>
            </a:r>
            <a:endParaRPr lang="en-US" dirty="0" smtClean="0"/>
          </a:p>
          <a:p>
            <a:pPr lvl="1"/>
            <a:r>
              <a:rPr lang="en-US" dirty="0" smtClean="0"/>
              <a:t>Grande</a:t>
            </a:r>
          </a:p>
          <a:p>
            <a:pPr lvl="1"/>
            <a:r>
              <a:rPr lang="en-US" dirty="0" err="1" smtClean="0"/>
              <a:t>Fácil</a:t>
            </a:r>
            <a:endParaRPr lang="en-US" dirty="0" smtClean="0"/>
          </a:p>
          <a:p>
            <a:pPr lvl="1"/>
            <a:r>
              <a:rPr lang="en-US" dirty="0" err="1" smtClean="0"/>
              <a:t>Difícil</a:t>
            </a:r>
            <a:endParaRPr lang="en-US" dirty="0" smtClean="0"/>
          </a:p>
          <a:p>
            <a:pPr lvl="1"/>
            <a:r>
              <a:rPr lang="en-US" dirty="0" err="1" smtClean="0"/>
              <a:t>Duro(a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Popular</a:t>
            </a:r>
          </a:p>
          <a:p>
            <a:pPr lvl="1"/>
            <a:r>
              <a:rPr lang="en-US" dirty="0" err="1" smtClean="0"/>
              <a:t>Obligatorio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643" y="2528510"/>
            <a:ext cx="1143000" cy="1498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691440"/>
            <a:ext cx="14097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SER- To be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Yo</a:t>
            </a:r>
            <a:r>
              <a:rPr lang="en-US" dirty="0" smtClean="0"/>
              <a:t> soy</a:t>
            </a:r>
          </a:p>
          <a:p>
            <a:pPr>
              <a:buNone/>
            </a:pPr>
            <a:r>
              <a:rPr lang="en-US" dirty="0" smtClean="0"/>
              <a:t>	I am</a:t>
            </a:r>
          </a:p>
          <a:p>
            <a:pPr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You are</a:t>
            </a:r>
          </a:p>
          <a:p>
            <a:pPr>
              <a:buNone/>
            </a:pPr>
            <a:r>
              <a:rPr lang="en-US" dirty="0" err="1" smtClean="0"/>
              <a:t>Él/Ella/Usted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He/she/it 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157487" y="1600200"/>
            <a:ext cx="3657600" cy="4572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We are</a:t>
            </a:r>
          </a:p>
          <a:p>
            <a:pPr>
              <a:buNone/>
            </a:pPr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sois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You all are</a:t>
            </a:r>
          </a:p>
          <a:p>
            <a:pPr>
              <a:buNone/>
            </a:pPr>
            <a:r>
              <a:rPr lang="en-US" dirty="0" err="1" smtClean="0"/>
              <a:t>Ellos/Ellas/Ustedes</a:t>
            </a:r>
            <a:r>
              <a:rPr lang="en-US" dirty="0" smtClean="0"/>
              <a:t> son</a:t>
            </a:r>
          </a:p>
          <a:p>
            <a:pPr>
              <a:buNone/>
            </a:pPr>
            <a:r>
              <a:rPr lang="en-US" dirty="0" smtClean="0"/>
              <a:t>	They are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64656" y="4499429"/>
            <a:ext cx="270028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chemeClr val="accent1"/>
                </a:solidFill>
              </a:rPr>
              <a:t>Ejemplos</a:t>
            </a:r>
            <a:endParaRPr lang="en-US" sz="2600" dirty="0" smtClean="0">
              <a:solidFill>
                <a:schemeClr val="accent1"/>
              </a:solidFill>
            </a:endParaRPr>
          </a:p>
          <a:p>
            <a:r>
              <a:rPr lang="en-US" sz="2600" dirty="0" err="1" smtClean="0">
                <a:solidFill>
                  <a:schemeClr val="accent1"/>
                </a:solidFill>
              </a:rPr>
              <a:t>Yo</a:t>
            </a:r>
            <a:r>
              <a:rPr lang="en-US" sz="2600" dirty="0" smtClean="0">
                <a:solidFill>
                  <a:schemeClr val="accent1"/>
                </a:solidFill>
              </a:rPr>
              <a:t> soy </a:t>
            </a:r>
            <a:r>
              <a:rPr lang="en-US" sz="2600" dirty="0" err="1" smtClean="0">
                <a:solidFill>
                  <a:schemeClr val="accent1"/>
                </a:solidFill>
              </a:rPr>
              <a:t>rubio</a:t>
            </a:r>
            <a:r>
              <a:rPr lang="en-US" sz="26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US" sz="2600" dirty="0" smtClean="0">
                <a:solidFill>
                  <a:schemeClr val="accent1"/>
                </a:solidFill>
              </a:rPr>
              <a:t>¿</a:t>
            </a:r>
            <a:r>
              <a:rPr lang="en-US" sz="2600" dirty="0" err="1" smtClean="0">
                <a:solidFill>
                  <a:schemeClr val="accent1"/>
                </a:solidFill>
              </a:rPr>
              <a:t>Tú</a:t>
            </a:r>
            <a:r>
              <a:rPr lang="en-US" sz="2600" dirty="0" smtClean="0">
                <a:solidFill>
                  <a:schemeClr val="accent1"/>
                </a:solidFill>
              </a:rPr>
              <a:t> </a:t>
            </a:r>
            <a:r>
              <a:rPr lang="en-US" sz="2600" dirty="0" err="1" smtClean="0">
                <a:solidFill>
                  <a:schemeClr val="accent1"/>
                </a:solidFill>
              </a:rPr>
              <a:t>eres</a:t>
            </a:r>
            <a:r>
              <a:rPr lang="en-US" sz="2600" dirty="0" smtClean="0">
                <a:solidFill>
                  <a:schemeClr val="accent1"/>
                </a:solidFill>
              </a:rPr>
              <a:t> alto?</a:t>
            </a:r>
          </a:p>
          <a:p>
            <a:r>
              <a:rPr lang="en-US" sz="2600" dirty="0" err="1" smtClean="0">
                <a:solidFill>
                  <a:schemeClr val="accent1"/>
                </a:solidFill>
              </a:rPr>
              <a:t>Él</a:t>
            </a:r>
            <a:r>
              <a:rPr lang="en-US" sz="2600" dirty="0" smtClean="0">
                <a:solidFill>
                  <a:schemeClr val="accent1"/>
                </a:solidFill>
              </a:rPr>
              <a:t> </a:t>
            </a:r>
            <a:r>
              <a:rPr lang="en-US" sz="2600" dirty="0" err="1" smtClean="0">
                <a:solidFill>
                  <a:schemeClr val="accent1"/>
                </a:solidFill>
              </a:rPr>
              <a:t>es</a:t>
            </a:r>
            <a:r>
              <a:rPr lang="en-US" sz="2600" dirty="0" smtClean="0">
                <a:solidFill>
                  <a:schemeClr val="accent1"/>
                </a:solidFill>
              </a:rPr>
              <a:t> de </a:t>
            </a:r>
            <a:r>
              <a:rPr lang="en-US" sz="2600" dirty="0" err="1" smtClean="0">
                <a:solidFill>
                  <a:schemeClr val="accent1"/>
                </a:solidFill>
              </a:rPr>
              <a:t>españa</a:t>
            </a:r>
            <a:r>
              <a:rPr lang="en-US" sz="2600" dirty="0" smtClean="0">
                <a:solidFill>
                  <a:schemeClr val="accent1"/>
                </a:solidFill>
              </a:rPr>
              <a:t>.</a:t>
            </a:r>
          </a:p>
          <a:p>
            <a:endParaRPr lang="en-US" sz="2600" dirty="0">
              <a:solidFill>
                <a:schemeClr val="accent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407" y="3995052"/>
            <a:ext cx="1455360" cy="2597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Hora</a:t>
            </a:r>
            <a:r>
              <a:rPr lang="en-US" dirty="0" smtClean="0"/>
              <a:t> -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 la </a:t>
            </a:r>
            <a:r>
              <a:rPr lang="en-US" dirty="0" err="1" smtClean="0"/>
              <a:t>una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Sons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47290" cy="4572000"/>
          </a:xfrm>
        </p:spPr>
        <p:txBody>
          <a:bodyPr/>
          <a:lstStyle/>
          <a:p>
            <a:r>
              <a:rPr lang="en-US" dirty="0" smtClean="0"/>
              <a:t>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de la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Son los dos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r>
              <a:rPr lang="en-US" dirty="0" smtClean="0"/>
              <a:t> de la </a:t>
            </a:r>
            <a:r>
              <a:rPr lang="en-US" dirty="0" err="1" smtClean="0"/>
              <a:t>mañana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050" y="2248505"/>
            <a:ext cx="1473200" cy="55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050" y="3453795"/>
            <a:ext cx="1244600" cy="1244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050" y="5283200"/>
            <a:ext cx="1409700" cy="1574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2753" y="2113942"/>
            <a:ext cx="1346200" cy="1574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6480" y="2113942"/>
            <a:ext cx="2134897" cy="18220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7053" y="4699000"/>
            <a:ext cx="1231900" cy="1473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0981" y="4699000"/>
            <a:ext cx="15240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Artículos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Adjectivos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Sungular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4B8C"/>
                </a:solidFill>
              </a:rPr>
              <a:t>El</a:t>
            </a:r>
            <a:r>
              <a:rPr lang="en-US" dirty="0" smtClean="0"/>
              <a:t> </a:t>
            </a:r>
            <a:r>
              <a:rPr lang="en-US" dirty="0" err="1" smtClean="0"/>
              <a:t>muchach</a:t>
            </a:r>
            <a:r>
              <a:rPr lang="en-US" dirty="0" err="1" smtClean="0">
                <a:solidFill>
                  <a:srgbClr val="FF4B8C"/>
                </a:solidFill>
              </a:rPr>
              <a:t>o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4B8C"/>
                </a:solidFill>
              </a:rPr>
              <a:t>Un</a:t>
            </a:r>
            <a:r>
              <a:rPr lang="en-US" dirty="0" smtClean="0"/>
              <a:t> </a:t>
            </a:r>
            <a:r>
              <a:rPr lang="en-US" dirty="0" err="1" smtClean="0"/>
              <a:t>colegi</a:t>
            </a:r>
            <a:r>
              <a:rPr lang="en-US" dirty="0" err="1" smtClean="0">
                <a:solidFill>
                  <a:srgbClr val="FF4B8C"/>
                </a:solidFill>
              </a:rPr>
              <a:t>o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4B8C"/>
                </a:solidFill>
              </a:rPr>
              <a:t>La</a:t>
            </a:r>
            <a:r>
              <a:rPr lang="en-US" dirty="0" smtClean="0"/>
              <a:t> </a:t>
            </a:r>
            <a:r>
              <a:rPr lang="en-US" dirty="0" err="1" smtClean="0"/>
              <a:t>amig</a:t>
            </a:r>
            <a:r>
              <a:rPr lang="en-US" dirty="0" err="1" smtClean="0">
                <a:solidFill>
                  <a:srgbClr val="FF4B8C"/>
                </a:solidFill>
              </a:rPr>
              <a:t>a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4B8C"/>
                </a:solidFill>
              </a:rPr>
              <a:t>Una</a:t>
            </a:r>
            <a:r>
              <a:rPr lang="en-US" dirty="0" smtClean="0"/>
              <a:t> </a:t>
            </a:r>
            <a:r>
              <a:rPr lang="en-US" dirty="0" err="1" smtClean="0"/>
              <a:t>escuel</a:t>
            </a:r>
            <a:r>
              <a:rPr lang="en-US" dirty="0" err="1" smtClean="0">
                <a:solidFill>
                  <a:srgbClr val="FF4B8C"/>
                </a:solidFill>
              </a:rPr>
              <a:t>a</a:t>
            </a:r>
            <a:endParaRPr lang="en-US" dirty="0" smtClean="0"/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Plural</a:t>
            </a:r>
          </a:p>
          <a:p>
            <a:pPr lvl="1"/>
            <a:r>
              <a:rPr lang="en-US" dirty="0" smtClean="0">
                <a:solidFill>
                  <a:srgbClr val="FF4B8C"/>
                </a:solidFill>
              </a:rPr>
              <a:t>Los</a:t>
            </a:r>
            <a:r>
              <a:rPr lang="en-US" dirty="0" smtClean="0"/>
              <a:t> </a:t>
            </a:r>
            <a:r>
              <a:rPr lang="en-US" dirty="0" err="1" smtClean="0"/>
              <a:t>muchach</a:t>
            </a:r>
            <a:r>
              <a:rPr lang="en-US" dirty="0" err="1" smtClean="0">
                <a:solidFill>
                  <a:srgbClr val="FF4B8C"/>
                </a:solidFill>
              </a:rPr>
              <a:t>os</a:t>
            </a:r>
            <a:endParaRPr lang="en-US" dirty="0" smtClean="0">
              <a:solidFill>
                <a:srgbClr val="FF4B8C"/>
              </a:solidFill>
            </a:endParaRPr>
          </a:p>
          <a:p>
            <a:pPr lvl="1"/>
            <a:r>
              <a:rPr lang="en-US" dirty="0" err="1" smtClean="0">
                <a:solidFill>
                  <a:srgbClr val="FF4B8C"/>
                </a:solidFill>
              </a:rPr>
              <a:t>Unos</a:t>
            </a:r>
            <a:r>
              <a:rPr lang="en-US" dirty="0" smtClean="0"/>
              <a:t> </a:t>
            </a:r>
            <a:r>
              <a:rPr lang="en-US" dirty="0" err="1" smtClean="0"/>
              <a:t>colegi</a:t>
            </a:r>
            <a:r>
              <a:rPr lang="en-US" dirty="0" err="1" smtClean="0">
                <a:solidFill>
                  <a:srgbClr val="FF4B8C"/>
                </a:solidFill>
              </a:rPr>
              <a:t>os</a:t>
            </a:r>
            <a:endParaRPr lang="en-US" dirty="0" smtClean="0">
              <a:solidFill>
                <a:srgbClr val="FF4B8C"/>
              </a:solidFill>
            </a:endParaRPr>
          </a:p>
          <a:p>
            <a:pPr lvl="1"/>
            <a:r>
              <a:rPr lang="en-US" dirty="0" smtClean="0">
                <a:solidFill>
                  <a:srgbClr val="FF4B8C"/>
                </a:solidFill>
              </a:rPr>
              <a:t>Las</a:t>
            </a:r>
            <a:r>
              <a:rPr lang="en-US" dirty="0" smtClean="0"/>
              <a:t> </a:t>
            </a:r>
            <a:r>
              <a:rPr lang="en-US" dirty="0" err="1" smtClean="0"/>
              <a:t>amig</a:t>
            </a:r>
            <a:r>
              <a:rPr lang="en-US" dirty="0" err="1" smtClean="0">
                <a:solidFill>
                  <a:srgbClr val="FF4B8C"/>
                </a:solidFill>
              </a:rPr>
              <a:t>as</a:t>
            </a:r>
            <a:endParaRPr lang="en-US" dirty="0" smtClean="0">
              <a:solidFill>
                <a:srgbClr val="FF4B8C"/>
              </a:solidFill>
            </a:endParaRPr>
          </a:p>
          <a:p>
            <a:pPr lvl="1"/>
            <a:r>
              <a:rPr lang="en-US" dirty="0" err="1" smtClean="0">
                <a:solidFill>
                  <a:srgbClr val="FF4B8C"/>
                </a:solidFill>
              </a:rPr>
              <a:t>Unas</a:t>
            </a:r>
            <a:r>
              <a:rPr lang="en-US" dirty="0" smtClean="0"/>
              <a:t> </a:t>
            </a:r>
            <a:r>
              <a:rPr lang="en-US" dirty="0" err="1" smtClean="0"/>
              <a:t>escuel</a:t>
            </a:r>
            <a:r>
              <a:rPr lang="en-US" dirty="0" err="1" smtClean="0">
                <a:solidFill>
                  <a:srgbClr val="FF4B8C"/>
                </a:solidFill>
              </a:rPr>
              <a:t>as</a:t>
            </a:r>
            <a:r>
              <a:rPr lang="en-US" dirty="0" smtClean="0"/>
              <a:t> 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636" y="3850887"/>
            <a:ext cx="1346200" cy="147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904" y="3850887"/>
            <a:ext cx="1181100" cy="158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Examencito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_______ </a:t>
            </a:r>
            <a:r>
              <a:rPr lang="en-US" dirty="0" err="1" smtClean="0"/>
              <a:t>moreno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____ </a:t>
            </a:r>
            <a:r>
              <a:rPr lang="en-US" dirty="0" err="1" smtClean="0"/>
              <a:t>muchachos</a:t>
            </a:r>
            <a:r>
              <a:rPr lang="en-US" dirty="0" smtClean="0"/>
              <a:t> son </a:t>
            </a:r>
            <a:r>
              <a:rPr lang="en-US" dirty="0" err="1" smtClean="0"/>
              <a:t>americanos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_______ </a:t>
            </a:r>
            <a:r>
              <a:rPr lang="en-US" dirty="0" err="1" smtClean="0"/>
              <a:t>alumnos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marL="457200" indent="-457200">
              <a:buAutoNum type="arabicPeriod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062" y="2565135"/>
            <a:ext cx="1689100" cy="1384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899" y="5334000"/>
            <a:ext cx="1524000" cy="1524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59</TotalTime>
  <Words>229</Words>
  <Application>Microsoft Macintosh PowerPoint</Application>
  <PresentationFormat>On-screen Show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Capítulo 2</vt:lpstr>
      <vt:lpstr>Vocabulario: La clase &amp; el curso</vt:lpstr>
      <vt:lpstr>Vocabulario</vt:lpstr>
      <vt:lpstr>SER- To be</vt:lpstr>
      <vt:lpstr>La Hora - time</vt:lpstr>
      <vt:lpstr>Artículos y Adjectivos </vt:lpstr>
      <vt:lpstr>Examencito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2</dc:title>
  <dc:creator>Hailey Longbottom</dc:creator>
  <cp:lastModifiedBy>K Cross</cp:lastModifiedBy>
  <cp:revision>4</cp:revision>
  <dcterms:created xsi:type="dcterms:W3CDTF">2011-06-15T13:24:16Z</dcterms:created>
  <dcterms:modified xsi:type="dcterms:W3CDTF">2011-06-15T13:24:55Z</dcterms:modified>
</cp:coreProperties>
</file>