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307" r:id="rId3"/>
    <p:sldId id="257" r:id="rId4"/>
    <p:sldId id="281" r:id="rId5"/>
    <p:sldId id="268" r:id="rId6"/>
    <p:sldId id="284" r:id="rId7"/>
    <p:sldId id="303" r:id="rId8"/>
    <p:sldId id="30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7CF2"/>
    <a:srgbClr val="EC7BE0"/>
    <a:srgbClr val="0CF19B"/>
    <a:srgbClr val="E1A177"/>
    <a:srgbClr val="A9E1A3"/>
    <a:srgbClr val="959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2703F98-A419-6549-BD73-6391261FE7AB}" type="datetimeFigureOut">
              <a:rPr lang="en-US" smtClean="0"/>
              <a:t>12/9/16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AB19F8-F3B0-CD43-A6E3-169C4641C1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7200" dirty="0" err="1" smtClean="0"/>
              <a:t>Episodio</a:t>
            </a:r>
            <a:r>
              <a:rPr lang="en-US" sz="7200" dirty="0" smtClean="0"/>
              <a:t> </a:t>
            </a:r>
            <a:r>
              <a:rPr lang="en-US" sz="7200" dirty="0" smtClean="0"/>
              <a:t>9</a:t>
            </a:r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10000" b="1" dirty="0" smtClean="0"/>
              <a:t>La </a:t>
            </a:r>
            <a:r>
              <a:rPr lang="en-US" sz="10000" b="1" dirty="0" err="1" smtClean="0"/>
              <a:t>Catrina</a:t>
            </a:r>
            <a:endParaRPr lang="en-US" sz="10000" b="1" dirty="0"/>
          </a:p>
        </p:txBody>
      </p:sp>
    </p:spTree>
    <p:extLst>
      <p:ext uri="{BB962C8B-B14F-4D97-AF65-F5344CB8AC3E}">
        <p14:creationId xmlns:p14="http://schemas.microsoft.com/office/powerpoint/2010/main" val="719710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432"/>
            <a:ext cx="8229600" cy="38675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latin typeface="Arial"/>
                <a:cs typeface="Arial"/>
              </a:rPr>
              <a:t>1. Mar</a:t>
            </a:r>
            <a:r>
              <a:rPr lang="es-ES_tradnl" sz="3600" dirty="0" smtClean="0">
                <a:latin typeface="Arial"/>
                <a:cs typeface="Arial"/>
              </a:rPr>
              <a:t>ía: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Tiene la gripe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400" dirty="0" smtClean="0">
                <a:solidFill>
                  <a:schemeClr val="tx1"/>
                </a:solidFill>
                <a:latin typeface="Arial"/>
                <a:cs typeface="Arial"/>
              </a:rPr>
              <a:t>Necesita tomar aspirina, jugo de naranja, té con limón, dormir y abriga bien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</a:t>
            </a:r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El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consultorio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983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432"/>
            <a:ext cx="8229600" cy="38675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_tradnl" sz="3600" dirty="0" smtClean="0">
                <a:solidFill>
                  <a:schemeClr val="tx1"/>
                </a:solidFill>
                <a:latin typeface="Arial"/>
                <a:cs typeface="Arial"/>
              </a:rPr>
              <a:t>2. El campesino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200" dirty="0" smtClean="0">
                <a:solidFill>
                  <a:schemeClr val="tx1"/>
                </a:solidFill>
                <a:latin typeface="Arial"/>
                <a:cs typeface="Arial"/>
              </a:rPr>
              <a:t>Enfermo a causa de los pesticidas</a:t>
            </a:r>
          </a:p>
          <a:p>
            <a:pPr lvl="1">
              <a:spcBef>
                <a:spcPts val="0"/>
              </a:spcBef>
              <a:spcAft>
                <a:spcPts val="2400"/>
              </a:spcAft>
            </a:pPr>
            <a:r>
              <a:rPr lang="es-ES_tradnl" sz="3200" dirty="0" smtClean="0">
                <a:solidFill>
                  <a:schemeClr val="tx1"/>
                </a:solidFill>
                <a:latin typeface="Arial"/>
                <a:cs typeface="Arial"/>
              </a:rPr>
              <a:t>La esposa dice que Silvestre es malo – es un ladrón</a:t>
            </a:r>
            <a:endParaRPr lang="es-ES_tradnl" sz="3200" dirty="0" smtClean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20042"/>
          </a:xfrm>
        </p:spPr>
        <p:txBody>
          <a:bodyPr anchor="ctr">
            <a:noAutofit/>
          </a:bodyPr>
          <a:lstStyle/>
          <a:p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1. </a:t>
            </a:r>
            <a:r>
              <a:rPr lang="en-US" sz="5800" b="1" dirty="0" smtClean="0">
                <a:solidFill>
                  <a:srgbClr val="959FE7"/>
                </a:solidFill>
                <a:latin typeface="Arial"/>
                <a:cs typeface="Arial"/>
              </a:rPr>
              <a:t>El </a:t>
            </a:r>
            <a:r>
              <a:rPr lang="en-US" sz="5800" b="1" dirty="0" err="1" smtClean="0">
                <a:solidFill>
                  <a:srgbClr val="959FE7"/>
                </a:solidFill>
                <a:latin typeface="Arial"/>
                <a:cs typeface="Arial"/>
              </a:rPr>
              <a:t>consultorio</a:t>
            </a:r>
            <a:endParaRPr lang="en-US" sz="5800" b="1" dirty="0">
              <a:solidFill>
                <a:srgbClr val="959FE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5075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69128"/>
          </a:xfrm>
        </p:spPr>
        <p:txBody>
          <a:bodyPr>
            <a:normAutofit/>
          </a:bodyPr>
          <a:lstStyle/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Felipe</a:t>
            </a:r>
            <a:r>
              <a:rPr lang="es-ES_tradnl" sz="3600" dirty="0">
                <a:latin typeface="Arial"/>
                <a:cs typeface="Arial"/>
              </a:rPr>
              <a:t> </a:t>
            </a:r>
            <a:r>
              <a:rPr lang="es-ES_tradnl" sz="3600" dirty="0" smtClean="0">
                <a:latin typeface="Arial"/>
                <a:cs typeface="Arial"/>
              </a:rPr>
              <a:t>quiere una cita con Mar</a:t>
            </a:r>
            <a:r>
              <a:rPr lang="es-ES_tradnl" sz="3600" dirty="0" smtClean="0">
                <a:latin typeface="Arial"/>
                <a:cs typeface="Arial"/>
              </a:rPr>
              <a:t>ía mañana o pasado mañana</a:t>
            </a:r>
          </a:p>
          <a:p>
            <a:pPr>
              <a:spcAft>
                <a:spcPts val="2600"/>
              </a:spcAft>
            </a:pPr>
            <a:r>
              <a:rPr lang="es-ES_tradnl" sz="3600" dirty="0" smtClean="0">
                <a:latin typeface="Arial"/>
                <a:cs typeface="Arial"/>
              </a:rPr>
              <a:t>María dice que no para mañana, pero sí para pasado mañana.</a:t>
            </a:r>
            <a:endParaRPr lang="es-ES_tradnl" sz="3600" dirty="0" smtClean="0">
              <a:latin typeface="Arial"/>
              <a:cs typeface="Arial"/>
            </a:endParaRPr>
          </a:p>
          <a:p>
            <a:pPr>
              <a:spcAft>
                <a:spcPts val="2600"/>
              </a:spcAft>
            </a:pP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2. </a:t>
            </a:r>
            <a:r>
              <a:rPr lang="en-US" sz="5400" b="1" dirty="0" smtClean="0">
                <a:solidFill>
                  <a:srgbClr val="A9E1A3"/>
                </a:solidFill>
                <a:latin typeface="Arial"/>
                <a:cs typeface="Arial"/>
              </a:rPr>
              <a:t>Felipe y 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Mar</a:t>
            </a:r>
            <a:r>
              <a:rPr lang="en-US" sz="5400" b="1" dirty="0" err="1" smtClean="0">
                <a:solidFill>
                  <a:srgbClr val="A9E1A3"/>
                </a:solidFill>
                <a:latin typeface="Arial"/>
                <a:cs typeface="Arial"/>
              </a:rPr>
              <a:t>ía</a:t>
            </a:r>
            <a:endParaRPr lang="en-US" sz="5400" b="1" dirty="0">
              <a:solidFill>
                <a:srgbClr val="A9E1A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5314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53"/>
            <a:ext cx="8229600" cy="5654646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Hay 2 mensajes:</a:t>
            </a:r>
          </a:p>
          <a:p>
            <a:pPr lvl="1">
              <a:spcAft>
                <a:spcPts val="3000"/>
              </a:spcAft>
            </a:pP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1. Carlos – dice que hay una conferencia de contaminaci</a:t>
            </a: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ón global.</a:t>
            </a:r>
          </a:p>
          <a:p>
            <a:pPr lvl="1">
              <a:spcAft>
                <a:spcPts val="3000"/>
              </a:spcAft>
            </a:pP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2. Rogelio – dice que es urgente qu</a:t>
            </a: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e hable con </a:t>
            </a:r>
            <a:r>
              <a:rPr lang="es-ES_tradnl" sz="3200" dirty="0" err="1" smtClean="0">
                <a:solidFill>
                  <a:srgbClr val="FFFFFF"/>
                </a:solidFill>
                <a:latin typeface="Arial"/>
                <a:cs typeface="Arial"/>
              </a:rPr>
              <a:t>Jamie</a:t>
            </a:r>
            <a:r>
              <a:rPr lang="es-ES_tradnl" sz="3200" dirty="0" smtClean="0">
                <a:solidFill>
                  <a:srgbClr val="FFFFFF"/>
                </a:solidFill>
                <a:latin typeface="Arial"/>
                <a:cs typeface="Arial"/>
              </a:rPr>
              <a:t>. Es una cuestión de vida o muerte.</a:t>
            </a:r>
            <a:endParaRPr lang="es-ES_tradnl" sz="32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 anchor="ctr">
            <a:noAutofit/>
          </a:bodyPr>
          <a:lstStyle/>
          <a:p>
            <a:pPr algn="ctr"/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Contestador</a:t>
            </a:r>
            <a:r>
              <a:rPr lang="en-US" sz="5400" b="1" dirty="0" smtClean="0">
                <a:solidFill>
                  <a:srgbClr val="E1A177"/>
                </a:solidFill>
                <a:latin typeface="Arial"/>
                <a:cs typeface="Arial"/>
              </a:rPr>
              <a:t> </a:t>
            </a:r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autom</a:t>
            </a:r>
            <a:r>
              <a:rPr lang="en-US" sz="5400" b="1" dirty="0" err="1" smtClean="0">
                <a:solidFill>
                  <a:srgbClr val="E1A177"/>
                </a:solidFill>
                <a:latin typeface="Arial"/>
                <a:cs typeface="Arial"/>
              </a:rPr>
              <a:t>ático</a:t>
            </a:r>
            <a:endParaRPr lang="en-US" sz="5400" b="1" dirty="0">
              <a:solidFill>
                <a:srgbClr val="E1A177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3121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La profesora habla de la contaminac</a:t>
            </a:r>
            <a:r>
              <a:rPr lang="es-ES_tradnl" sz="3600" dirty="0" smtClean="0">
                <a:latin typeface="Arial"/>
                <a:cs typeface="Arial"/>
              </a:rPr>
              <a:t>ión global, el medio ambiente y los pesticidas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Paco dice a </a:t>
            </a: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“estás metiendo en problemas” cuando la profesora dice “pesticidas”</a:t>
            </a: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tx2">
                    <a:lumMod val="90000"/>
                  </a:schemeClr>
                </a:solidFill>
                <a:latin typeface="Arial"/>
                <a:cs typeface="Arial"/>
              </a:rPr>
              <a:t>Conferencia</a:t>
            </a:r>
            <a:endParaRPr lang="en-US" sz="5400" b="1" dirty="0">
              <a:solidFill>
                <a:schemeClr val="tx2">
                  <a:lumMod val="9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3410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60738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Tiene una reuni</a:t>
            </a:r>
            <a:r>
              <a:rPr lang="es-ES_tradnl" sz="3600" dirty="0" smtClean="0">
                <a:latin typeface="Arial"/>
                <a:cs typeface="Arial"/>
              </a:rPr>
              <a:t>ón secreta afuera del salón de clase. ¡Es información secreta!</a:t>
            </a:r>
          </a:p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Dice que Demetrio tiene más información, pero tiene miedo de Silvestre.</a:t>
            </a:r>
          </a:p>
          <a:p>
            <a:pPr>
              <a:spcAft>
                <a:spcPts val="3000"/>
              </a:spcAft>
            </a:pPr>
            <a:r>
              <a:rPr lang="es-ES_tradnl" sz="3600" dirty="0" err="1" smtClean="0">
                <a:latin typeface="Arial"/>
                <a:cs typeface="Arial"/>
              </a:rPr>
              <a:t>Jamie</a:t>
            </a:r>
            <a:r>
              <a:rPr lang="es-ES_tradnl" sz="3600" dirty="0" smtClean="0">
                <a:latin typeface="Arial"/>
                <a:cs typeface="Arial"/>
              </a:rPr>
              <a:t> es una amenaza para Silvestre</a:t>
            </a: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5. </a:t>
            </a:r>
            <a:r>
              <a:rPr lang="en-US" sz="54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  <a:cs typeface="Arial"/>
              </a:rPr>
              <a:t>Con Rogelio</a:t>
            </a:r>
            <a:endParaRPr lang="en-US" sz="5400" b="1" dirty="0">
              <a:solidFill>
                <a:schemeClr val="accent5">
                  <a:lumMod val="40000"/>
                  <a:lumOff val="6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66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60738"/>
          </a:xfrm>
        </p:spPr>
        <p:txBody>
          <a:bodyPr>
            <a:normAutofit/>
          </a:bodyPr>
          <a:lstStyle/>
          <a:p>
            <a:pPr>
              <a:spcAft>
                <a:spcPts val="3000"/>
              </a:spcAft>
            </a:pPr>
            <a:r>
              <a:rPr lang="es-ES_tradnl" sz="3600" dirty="0" smtClean="0">
                <a:latin typeface="Arial"/>
                <a:cs typeface="Arial"/>
              </a:rPr>
              <a:t>Demetrio tuvo “un accidente” en la biblioteca durante la noche. Hay ambulancias all</a:t>
            </a:r>
            <a:r>
              <a:rPr lang="es-ES_tradnl" sz="3600" dirty="0" smtClean="0">
                <a:latin typeface="Arial"/>
                <a:cs typeface="Arial"/>
              </a:rPr>
              <a:t>í.</a:t>
            </a:r>
            <a:endParaRPr lang="es-ES_tradnl" sz="3600" dirty="0" smtClean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en-US" sz="5400" b="1" dirty="0" smtClean="0">
                <a:solidFill>
                  <a:srgbClr val="EC7BE0"/>
                </a:solidFill>
                <a:latin typeface="Arial"/>
                <a:cs typeface="Arial"/>
              </a:rPr>
              <a:t>6. La </a:t>
            </a:r>
            <a:r>
              <a:rPr lang="en-US" sz="5400" b="1" dirty="0" err="1" smtClean="0">
                <a:solidFill>
                  <a:srgbClr val="EC7BE0"/>
                </a:solidFill>
                <a:latin typeface="Arial"/>
                <a:cs typeface="Arial"/>
              </a:rPr>
              <a:t>biblioteca</a:t>
            </a:r>
            <a:endParaRPr lang="en-US" sz="5400" b="1" dirty="0">
              <a:solidFill>
                <a:srgbClr val="EC7BE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864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453</TotalTime>
  <Words>215</Words>
  <Application>Microsoft Macintosh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La Catrina</vt:lpstr>
      <vt:lpstr>1. El consultorio</vt:lpstr>
      <vt:lpstr>1. El consultorio</vt:lpstr>
      <vt:lpstr>2. Felipe y María</vt:lpstr>
      <vt:lpstr>Contestador automático</vt:lpstr>
      <vt:lpstr>Conferencia</vt:lpstr>
      <vt:lpstr>5. Con Rogelio</vt:lpstr>
      <vt:lpstr>6. La biblioteca</vt:lpstr>
    </vt:vector>
  </TitlesOfParts>
  <Company>Wachusett Regional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Catrina</dc:title>
  <dc:creator>K Cross</dc:creator>
  <cp:lastModifiedBy>K Cross</cp:lastModifiedBy>
  <cp:revision>42</cp:revision>
  <dcterms:created xsi:type="dcterms:W3CDTF">2016-09-14T15:28:33Z</dcterms:created>
  <dcterms:modified xsi:type="dcterms:W3CDTF">2016-12-09T16:34:26Z</dcterms:modified>
</cp:coreProperties>
</file>