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printerSettings" Target="printerSettings/printerSettings1.bin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63C7-147F-EE41-8E95-CD015DDFC3D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D235-B1D6-9F44-B072-3CEFABFD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1224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12 review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267663">
            <a:off x="2873" y="542981"/>
            <a:ext cx="198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Paco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2587233">
            <a:off x="7145563" y="594289"/>
            <a:ext cx="202465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Pablo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 rot="2476563">
            <a:off x="34184" y="5681915"/>
            <a:ext cx="164520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juan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9018495">
            <a:off x="7386223" y="5647644"/>
            <a:ext cx="1751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Ch. 12</a:t>
            </a:r>
            <a:endParaRPr lang="en-US" sz="4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Desayunarse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 Eat Breakfast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5921" y="2331357"/>
            <a:ext cx="2643909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Dormirse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 Go To Sleep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7286" y="2228849"/>
            <a:ext cx="2921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Cepillo</a:t>
            </a:r>
            <a:r>
              <a:rPr lang="en-US" dirty="0" smtClean="0"/>
              <a:t> de </a:t>
            </a:r>
            <a:r>
              <a:rPr lang="en-US" dirty="0" err="1" smtClean="0"/>
              <a:t>Dientes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Toothbrush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900" y="2489235"/>
            <a:ext cx="2921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Peine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Comb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64715">
            <a:off x="3732892" y="2568484"/>
            <a:ext cx="2647587" cy="264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Champ</a:t>
            </a:r>
            <a:r>
              <a:rPr lang="en-US" dirty="0" err="1" smtClean="0"/>
              <a:t>ú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Shampoo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536" y="2567213"/>
            <a:ext cx="2608035" cy="260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These </a:t>
            </a:r>
            <a:r>
              <a:rPr lang="en-US" dirty="0"/>
              <a:t>S</a:t>
            </a:r>
            <a:r>
              <a:rPr lang="en-US" dirty="0" smtClean="0"/>
              <a:t>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Apple Casual"/>
                <a:cs typeface="Apple Casual"/>
              </a:rPr>
              <a:t>Yo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dormise</a:t>
            </a:r>
            <a:r>
              <a:rPr lang="en-US" dirty="0" smtClean="0">
                <a:latin typeface="Apple Casual"/>
                <a:cs typeface="Apple Casual"/>
              </a:rPr>
              <a:t> en la </a:t>
            </a:r>
            <a:r>
              <a:rPr lang="en-US" dirty="0" err="1" smtClean="0">
                <a:latin typeface="Apple Casual"/>
                <a:cs typeface="Apple Casual"/>
              </a:rPr>
              <a:t>cama</a:t>
            </a:r>
            <a:r>
              <a:rPr lang="en-US" dirty="0" smtClean="0">
                <a:latin typeface="Apple Casual"/>
                <a:cs typeface="Apple Casual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latin typeface="Apple Casual"/>
                <a:cs typeface="Apple Casual"/>
              </a:rPr>
              <a:t>Answer: </a:t>
            </a:r>
            <a:r>
              <a:rPr lang="en-US" dirty="0" err="1" smtClean="0">
                <a:latin typeface="Apple Casual"/>
                <a:cs typeface="Apple Casual"/>
              </a:rPr>
              <a:t>Yo</a:t>
            </a:r>
            <a:r>
              <a:rPr lang="en-US" dirty="0" smtClean="0">
                <a:latin typeface="Apple Casual"/>
                <a:cs typeface="Apple Casual"/>
              </a:rPr>
              <a:t> me </a:t>
            </a:r>
            <a:r>
              <a:rPr lang="en-US" dirty="0" err="1" smtClean="0">
                <a:latin typeface="Apple Casual"/>
                <a:cs typeface="Apple Casual"/>
              </a:rPr>
              <a:t>duermo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smtClean="0">
                <a:latin typeface="Apple Casual"/>
                <a:cs typeface="Apple Casual"/>
              </a:rPr>
              <a:t>en mi </a:t>
            </a:r>
            <a:r>
              <a:rPr lang="en-US" dirty="0" err="1" smtClean="0">
                <a:latin typeface="Apple Casual"/>
                <a:cs typeface="Apple Casual"/>
              </a:rPr>
              <a:t>dormitorio</a:t>
            </a:r>
            <a:r>
              <a:rPr lang="en-US" dirty="0" smtClean="0">
                <a:latin typeface="Apple Casual"/>
                <a:cs typeface="Apple Casual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553" y="1935480"/>
            <a:ext cx="1949397" cy="200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These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Y</a:t>
            </a:r>
            <a:r>
              <a:rPr lang="en-US" dirty="0" err="1" smtClean="0">
                <a:latin typeface="Apple Casual"/>
                <a:cs typeface="Apple Casual"/>
              </a:rPr>
              <a:t>o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acostarse</a:t>
            </a:r>
            <a:r>
              <a:rPr lang="en-US" dirty="0" smtClean="0">
                <a:latin typeface="Apple Casual"/>
                <a:cs typeface="Apple Casual"/>
              </a:rPr>
              <a:t> a la </a:t>
            </a:r>
            <a:r>
              <a:rPr lang="en-US" dirty="0" err="1" smtClean="0">
                <a:latin typeface="Apple Casual"/>
                <a:cs typeface="Apple Casual"/>
              </a:rPr>
              <a:t>diez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y</a:t>
            </a:r>
            <a:r>
              <a:rPr lang="en-US" dirty="0" smtClean="0">
                <a:latin typeface="Apple Casual"/>
                <a:cs typeface="Apple Casual"/>
              </a:rPr>
              <a:t> media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Apple Casual"/>
                <a:cs typeface="Apple Casual"/>
              </a:rPr>
              <a:t>Answer: </a:t>
            </a:r>
            <a:r>
              <a:rPr lang="en-US" dirty="0" err="1" smtClean="0">
                <a:latin typeface="Apple Casual"/>
                <a:cs typeface="Apple Casual"/>
              </a:rPr>
              <a:t>Yo</a:t>
            </a:r>
            <a:r>
              <a:rPr lang="en-US" dirty="0" smtClean="0">
                <a:latin typeface="Apple Casual"/>
                <a:cs typeface="Apple Casual"/>
              </a:rPr>
              <a:t> me </a:t>
            </a:r>
            <a:r>
              <a:rPr lang="en-US" dirty="0" err="1" smtClean="0">
                <a:latin typeface="Apple Casual"/>
                <a:cs typeface="Apple Casual"/>
              </a:rPr>
              <a:t>acuesto</a:t>
            </a:r>
            <a:r>
              <a:rPr lang="en-US" dirty="0" smtClean="0">
                <a:latin typeface="Apple Casual"/>
                <a:cs typeface="Apple Casual"/>
              </a:rPr>
              <a:t> a la dies </a:t>
            </a:r>
            <a:r>
              <a:rPr lang="en-US" dirty="0" err="1" smtClean="0">
                <a:latin typeface="Apple Casual"/>
                <a:cs typeface="Apple Casual"/>
              </a:rPr>
              <a:t>y</a:t>
            </a:r>
            <a:r>
              <a:rPr lang="en-US" dirty="0" smtClean="0">
                <a:latin typeface="Apple Casual"/>
                <a:cs typeface="Apple Casual"/>
              </a:rPr>
              <a:t> media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984" y="1847088"/>
            <a:ext cx="2490271" cy="249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These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Apple Casual"/>
                <a:cs typeface="Apple Casual"/>
              </a:rPr>
              <a:t>Yo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divertirse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smtClean="0">
                <a:latin typeface="Apple Casual"/>
                <a:cs typeface="Apple Casual"/>
              </a:rPr>
              <a:t>en la fiesta de mi amigo.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Apple Casual"/>
                <a:cs typeface="Apple Casual"/>
              </a:rPr>
              <a:t>Answer: </a:t>
            </a:r>
            <a:r>
              <a:rPr lang="en-US" dirty="0" err="1" smtClean="0">
                <a:latin typeface="Apple Casual"/>
                <a:cs typeface="Apple Casual"/>
              </a:rPr>
              <a:t>Yo</a:t>
            </a:r>
            <a:r>
              <a:rPr lang="en-US" dirty="0" smtClean="0">
                <a:latin typeface="Apple Casual"/>
                <a:cs typeface="Apple Casual"/>
              </a:rPr>
              <a:t> me </a:t>
            </a:r>
            <a:r>
              <a:rPr lang="en-US" dirty="0" err="1" smtClean="0">
                <a:latin typeface="Apple Casual"/>
                <a:cs typeface="Apple Casual"/>
              </a:rPr>
              <a:t>divierto</a:t>
            </a:r>
            <a:r>
              <a:rPr lang="en-US" dirty="0" smtClean="0">
                <a:latin typeface="Apple Casual"/>
                <a:cs typeface="Apple Casual"/>
              </a:rPr>
              <a:t> en la fiesta de mi amigo.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8179" y="2283201"/>
            <a:ext cx="2558621" cy="209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7" y="274638"/>
            <a:ext cx="20320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43" y="3431494"/>
            <a:ext cx="2630714" cy="2020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36" y="3419929"/>
            <a:ext cx="19177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357" y="274638"/>
            <a:ext cx="2032000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936" y="2217738"/>
            <a:ext cx="2485038" cy="61555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00" dirty="0" err="1" smtClean="0">
                <a:solidFill>
                  <a:srgbClr val="0000FF"/>
                </a:solidFill>
              </a:rPr>
              <a:t>Despertarse</a:t>
            </a:r>
            <a:endParaRPr lang="en-US" sz="3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87571"/>
            <a:ext cx="150406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Desayunarse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0840" y="2379311"/>
            <a:ext cx="115105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Dormirse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254" y="5787571"/>
            <a:ext cx="98649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Lavarse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Vocab. Cont.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87636"/>
            <a:ext cx="20320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07" y="1922236"/>
            <a:ext cx="20320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3712936"/>
            <a:ext cx="1978126" cy="20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00" y="274638"/>
            <a:ext cx="1320800" cy="20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328120"/>
            <a:ext cx="21042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Cepillo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Dientes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5572" y="2328120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Champ</a:t>
            </a:r>
            <a:r>
              <a:rPr lang="en-US" dirty="0" err="1" smtClean="0">
                <a:solidFill>
                  <a:srgbClr val="0000FF"/>
                </a:solidFill>
              </a:rPr>
              <a:t>ú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352" y="3712936"/>
            <a:ext cx="22144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Un </a:t>
            </a:r>
            <a:r>
              <a:rPr lang="en-US" dirty="0" err="1" smtClean="0">
                <a:solidFill>
                  <a:srgbClr val="0000FF"/>
                </a:solidFill>
              </a:rPr>
              <a:t>barra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de </a:t>
            </a:r>
            <a:r>
              <a:rPr lang="en-US" dirty="0" err="1" smtClean="0">
                <a:solidFill>
                  <a:srgbClr val="0000FF"/>
                </a:solidFill>
              </a:rPr>
              <a:t>jabon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744936"/>
            <a:ext cx="2032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          </a:t>
            </a:r>
            <a:r>
              <a:rPr lang="en-US" dirty="0" err="1" smtClean="0">
                <a:solidFill>
                  <a:srgbClr val="0000FF"/>
                </a:solidFill>
              </a:rPr>
              <a:t>Peine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6100" y="5744936"/>
            <a:ext cx="19781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Tomar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ducha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Vocab. 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401864"/>
            <a:ext cx="2032000" cy="1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76" y="2058677"/>
            <a:ext cx="17399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90677"/>
            <a:ext cx="20320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00" y="4090677"/>
            <a:ext cx="203200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000" y="401864"/>
            <a:ext cx="1193800" cy="203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2676" y="4090677"/>
            <a:ext cx="17398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Mochilla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286" y="2110698"/>
            <a:ext cx="177767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Gira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493000" y="2433864"/>
            <a:ext cx="11937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Ir</a:t>
            </a:r>
            <a:r>
              <a:rPr lang="en-US" dirty="0" smtClean="0"/>
              <a:t> a pie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931350"/>
            <a:ext cx="2032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/>
              <a:t>Saco </a:t>
            </a:r>
            <a:r>
              <a:rPr lang="en-US" dirty="0" smtClean="0"/>
              <a:t>De </a:t>
            </a:r>
            <a:r>
              <a:rPr lang="en-US" dirty="0" err="1" smtClean="0"/>
              <a:t>dormir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54800" y="5881377"/>
            <a:ext cx="2032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caminata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Reflexivos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62" dirty="0" smtClean="0"/>
              <a:t>Reflexive verbs are used to tell what people do for themselves </a:t>
            </a:r>
          </a:p>
          <a:p>
            <a:r>
              <a:rPr lang="en-US" sz="2162" dirty="0" smtClean="0"/>
              <a:t>The forms of a reflexive verb: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Yo</a:t>
            </a:r>
            <a:r>
              <a:rPr lang="en-US" sz="1800" dirty="0" smtClean="0"/>
              <a:t> – </a:t>
            </a:r>
            <a:r>
              <a:rPr lang="en-US" sz="1800" dirty="0" err="1" smtClean="0"/>
              <a:t>o</a:t>
            </a:r>
            <a:r>
              <a:rPr lang="en-US" sz="1800" dirty="0" smtClean="0"/>
              <a:t>					</a:t>
            </a:r>
            <a:r>
              <a:rPr lang="en-US" sz="1800" dirty="0" err="1" smtClean="0"/>
              <a:t>Nosotros</a:t>
            </a:r>
            <a:r>
              <a:rPr lang="en-US" sz="1800" dirty="0" smtClean="0"/>
              <a:t> – </a:t>
            </a:r>
            <a:r>
              <a:rPr lang="en-US" sz="1800" dirty="0" err="1" smtClean="0"/>
              <a:t>amos</a:t>
            </a: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Tú</a:t>
            </a:r>
            <a:r>
              <a:rPr lang="en-US" sz="1800" dirty="0" smtClean="0"/>
              <a:t> - as					</a:t>
            </a:r>
            <a:r>
              <a:rPr lang="en-US" sz="1800" dirty="0" err="1" smtClean="0"/>
              <a:t>Vosotros</a:t>
            </a:r>
            <a:r>
              <a:rPr lang="en-US" sz="1800" dirty="0" smtClean="0"/>
              <a:t> – </a:t>
            </a:r>
            <a:r>
              <a:rPr lang="en-US" sz="1800" dirty="0" err="1" smtClean="0"/>
              <a:t>áis</a:t>
            </a:r>
            <a:r>
              <a:rPr lang="en-US" sz="1800" dirty="0" smtClean="0"/>
              <a:t> 	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Él/ella</a:t>
            </a:r>
            <a:r>
              <a:rPr lang="en-US" sz="1800" dirty="0" smtClean="0"/>
              <a:t> – a				</a:t>
            </a:r>
            <a:r>
              <a:rPr lang="en-US" sz="1800" dirty="0" err="1" smtClean="0"/>
              <a:t>Ellos/ellas</a:t>
            </a:r>
            <a:r>
              <a:rPr lang="en-US" sz="1800" dirty="0" smtClean="0"/>
              <a:t> – an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162" dirty="0" smtClean="0"/>
              <a:t>Since the same person is both performing and receiving the action a reflexive pronoun has to be used</a:t>
            </a:r>
          </a:p>
          <a:p>
            <a:r>
              <a:rPr lang="en-US" sz="2162" dirty="0" smtClean="0"/>
              <a:t>Reflexive Pronouns</a:t>
            </a:r>
          </a:p>
          <a:p>
            <a:pPr>
              <a:buNone/>
            </a:pPr>
            <a:r>
              <a:rPr lang="en-US" sz="1600" dirty="0" smtClean="0"/>
              <a:t>	Me				</a:t>
            </a:r>
            <a:r>
              <a:rPr lang="en-US" sz="1600" dirty="0" err="1" smtClean="0"/>
              <a:t>Nos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Te				Os	</a:t>
            </a:r>
          </a:p>
          <a:p>
            <a:pPr>
              <a:buNone/>
            </a:pPr>
            <a:r>
              <a:rPr lang="en-US" sz="1600" dirty="0" smtClean="0"/>
              <a:t>	Se				Se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Examples:</a:t>
            </a:r>
          </a:p>
          <a:p>
            <a:pPr lvl="1"/>
            <a:r>
              <a:rPr lang="en-US" sz="1800" dirty="0" err="1" smtClean="0"/>
              <a:t>Ellos</a:t>
            </a:r>
            <a:r>
              <a:rPr lang="en-US" sz="1800" dirty="0" smtClean="0"/>
              <a:t> se </a:t>
            </a:r>
            <a:r>
              <a:rPr lang="en-US" sz="1800" dirty="0" err="1" smtClean="0"/>
              <a:t>levantan</a:t>
            </a:r>
            <a:r>
              <a:rPr lang="en-US" sz="1800" dirty="0" smtClean="0"/>
              <a:t> a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seis</a:t>
            </a:r>
            <a:r>
              <a:rPr lang="en-US" sz="1800" dirty="0" smtClean="0"/>
              <a:t> </a:t>
            </a:r>
            <a:r>
              <a:rPr lang="en-US" sz="1800" dirty="0" err="1" smtClean="0"/>
              <a:t>y</a:t>
            </a:r>
            <a:r>
              <a:rPr lang="en-US" sz="1800" dirty="0" smtClean="0"/>
              <a:t> media.</a:t>
            </a:r>
          </a:p>
          <a:p>
            <a:pPr lvl="1"/>
            <a:r>
              <a:rPr lang="en-US" sz="1800" dirty="0" err="1" smtClean="0"/>
              <a:t>Ellos</a:t>
            </a:r>
            <a:r>
              <a:rPr lang="en-US" sz="1800" dirty="0" smtClean="0"/>
              <a:t> se </a:t>
            </a:r>
            <a:r>
              <a:rPr lang="en-US" sz="1800" dirty="0" err="1" smtClean="0"/>
              <a:t>bañan</a:t>
            </a:r>
            <a:r>
              <a:rPr lang="en-US" sz="1800" dirty="0" smtClean="0"/>
              <a:t> a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siete</a:t>
            </a:r>
            <a:r>
              <a:rPr lang="en-US" sz="1800" dirty="0" smtClean="0"/>
              <a:t> </a:t>
            </a:r>
            <a:r>
              <a:rPr lang="en-US" sz="1800" dirty="0" err="1" smtClean="0"/>
              <a:t>menos</a:t>
            </a:r>
            <a:r>
              <a:rPr lang="en-US" sz="1800" dirty="0" smtClean="0"/>
              <a:t> </a:t>
            </a:r>
            <a:r>
              <a:rPr lang="en-US" sz="1800" dirty="0" err="1" smtClean="0"/>
              <a:t>cuarto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Maria se </a:t>
            </a:r>
            <a:r>
              <a:rPr lang="en-US" sz="1800" dirty="0" err="1" smtClean="0"/>
              <a:t>duerme</a:t>
            </a:r>
            <a:r>
              <a:rPr lang="en-US" sz="1800" dirty="0" smtClean="0"/>
              <a:t> </a:t>
            </a:r>
            <a:r>
              <a:rPr lang="en-US" sz="1800" dirty="0" err="1" smtClean="0"/>
              <a:t>enseguida</a:t>
            </a:r>
            <a:r>
              <a:rPr lang="en-US" sz="1800" dirty="0" smtClean="0"/>
              <a:t>. </a:t>
            </a:r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Reflexivos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negative form, no is placed before the reflexive pronoun</a:t>
            </a:r>
          </a:p>
          <a:p>
            <a:pPr>
              <a:buNone/>
            </a:pPr>
            <a:r>
              <a:rPr lang="en-US" sz="2000" dirty="0" smtClean="0"/>
              <a:t>Example: </a:t>
            </a:r>
          </a:p>
          <a:p>
            <a:r>
              <a:rPr lang="en-US" sz="2000" dirty="0" smtClean="0"/>
              <a:t>¿No </a:t>
            </a:r>
            <a:r>
              <a:rPr lang="en-US" sz="2000" dirty="0" err="1" smtClean="0"/>
              <a:t>te</a:t>
            </a:r>
            <a:r>
              <a:rPr lang="en-US" sz="2000" dirty="0" smtClean="0"/>
              <a:t> lavas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manos</a:t>
            </a:r>
            <a:r>
              <a:rPr lang="en-US" sz="2000" dirty="0" smtClean="0"/>
              <a:t>?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La </a:t>
            </a:r>
            <a:r>
              <a:rPr lang="en-US" sz="2000" dirty="0" err="1" smtClean="0"/>
              <a:t>familia</a:t>
            </a:r>
            <a:r>
              <a:rPr lang="en-US" sz="2000" dirty="0" smtClean="0"/>
              <a:t> </a:t>
            </a:r>
            <a:r>
              <a:rPr lang="en-US" sz="2000" dirty="0" err="1" smtClean="0"/>
              <a:t>Martínez</a:t>
            </a:r>
            <a:r>
              <a:rPr lang="en-US" sz="2000" dirty="0" smtClean="0"/>
              <a:t> no se </a:t>
            </a:r>
            <a:r>
              <a:rPr lang="en-US" sz="2000" dirty="0" err="1" smtClean="0"/>
              <a:t>deseyuna</a:t>
            </a:r>
            <a:r>
              <a:rPr lang="en-US" sz="2000" dirty="0" smtClean="0"/>
              <a:t> en el </a:t>
            </a:r>
            <a:r>
              <a:rPr lang="en-US" sz="2000" dirty="0" err="1" smtClean="0"/>
              <a:t>comedor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e</a:t>
            </a:r>
            <a:r>
              <a:rPr lang="en-US" sz="2000" dirty="0" smtClean="0"/>
              <a:t> to </a:t>
            </a:r>
            <a:r>
              <a:rPr lang="en-US" sz="2000" dirty="0" err="1" smtClean="0"/>
              <a:t>ie</a:t>
            </a:r>
            <a:r>
              <a:rPr lang="en-US" sz="2000" dirty="0" smtClean="0"/>
              <a:t> stem changes</a:t>
            </a:r>
          </a:p>
          <a:p>
            <a:pPr lvl="1"/>
            <a:r>
              <a:rPr lang="en-US" sz="1600" dirty="0" err="1" smtClean="0"/>
              <a:t>Divertirse</a:t>
            </a:r>
            <a:endParaRPr lang="en-US" sz="1600" dirty="0" smtClean="0"/>
          </a:p>
          <a:p>
            <a:pPr lvl="1"/>
            <a:r>
              <a:rPr lang="en-US" sz="1600" dirty="0" err="1" smtClean="0"/>
              <a:t>Sentarse</a:t>
            </a:r>
            <a:endParaRPr lang="en-US" sz="1600" dirty="0" smtClean="0"/>
          </a:p>
          <a:p>
            <a:pPr lvl="1"/>
            <a:r>
              <a:rPr lang="en-US" sz="1600" dirty="0" err="1" smtClean="0"/>
              <a:t>Despertarse</a:t>
            </a:r>
            <a:endParaRPr lang="en-US" sz="1600" dirty="0" smtClean="0"/>
          </a:p>
          <a:p>
            <a:r>
              <a:rPr lang="en-US" sz="2000" dirty="0"/>
              <a:t>o</a:t>
            </a:r>
            <a:r>
              <a:rPr lang="en-US" sz="2000" dirty="0" smtClean="0"/>
              <a:t> to </a:t>
            </a:r>
            <a:r>
              <a:rPr lang="en-US" sz="2000" dirty="0" err="1" smtClean="0"/>
              <a:t>ue</a:t>
            </a:r>
            <a:r>
              <a:rPr lang="en-US" sz="2000" dirty="0" smtClean="0"/>
              <a:t> stem changes</a:t>
            </a:r>
          </a:p>
          <a:p>
            <a:pPr lvl="1"/>
            <a:r>
              <a:rPr lang="en-US" sz="1600" dirty="0" err="1" smtClean="0"/>
              <a:t>Acostarse</a:t>
            </a:r>
            <a:endParaRPr lang="en-US" sz="1600" dirty="0"/>
          </a:p>
          <a:p>
            <a:pPr lvl="1"/>
            <a:r>
              <a:rPr lang="en-US" sz="1600" dirty="0" err="1" smtClean="0"/>
              <a:t>Dormirse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83943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Despertarse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 Wake Up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928" y="2639786"/>
            <a:ext cx="2541648" cy="243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These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Lavarse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 Wash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1391" y="2644321"/>
            <a:ext cx="2236107" cy="2236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349</Words>
  <Application>Microsoft Macintosh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12 review</vt:lpstr>
      <vt:lpstr>Vocab.</vt:lpstr>
      <vt:lpstr>Vocab. Cont.</vt:lpstr>
      <vt:lpstr>Vocab. Cont.</vt:lpstr>
      <vt:lpstr>Verbos Reflexivos</vt:lpstr>
      <vt:lpstr>Verbos Reflexivos Cont.</vt:lpstr>
      <vt:lpstr>Quiz</vt:lpstr>
      <vt:lpstr>Define These Vocabulary Words</vt:lpstr>
      <vt:lpstr>Define These Vocabulary Words</vt:lpstr>
      <vt:lpstr>Define These Vocabulary Words</vt:lpstr>
      <vt:lpstr>Define These Vocabulary Words</vt:lpstr>
      <vt:lpstr>Define These Vocabulary Words</vt:lpstr>
      <vt:lpstr>Define These Vocabulary Words</vt:lpstr>
      <vt:lpstr>Define These Vocabulary Words</vt:lpstr>
      <vt:lpstr>Conjugate These Sentences</vt:lpstr>
      <vt:lpstr>Conjugate These Sentences</vt:lpstr>
      <vt:lpstr>Conjugate These Sentences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review</dc:title>
  <dc:creator>Ed McTigue</dc:creator>
  <cp:lastModifiedBy>K Cross</cp:lastModifiedBy>
  <cp:revision>7</cp:revision>
  <dcterms:created xsi:type="dcterms:W3CDTF">2011-06-15T13:33:49Z</dcterms:created>
  <dcterms:modified xsi:type="dcterms:W3CDTF">2011-06-15T13:35:35Z</dcterms:modified>
</cp:coreProperties>
</file>