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81" autoAdjust="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491A3C-2836-A944-B205-C4E316324463}" type="datetimeFigureOut">
              <a:rPr lang="en-US" smtClean="0"/>
              <a:pPr/>
              <a:t>6/15/11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A57A09-E818-444C-9D9C-4B895D0188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187" y="1259581"/>
            <a:ext cx="6649243" cy="272564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Capítulo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gira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188" y="4604694"/>
            <a:ext cx="6285916" cy="59881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Consuela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ónica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Reflexive verbs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are using reflexive verbs with clothing or body parts you us an article (el or la) not a possessive adjective like mi/</a:t>
            </a:r>
            <a:r>
              <a:rPr lang="en-US" dirty="0" err="1" smtClean="0"/>
              <a:t>mis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Ejemplos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err="1" smtClean="0"/>
              <a:t>Yo</a:t>
            </a:r>
            <a:r>
              <a:rPr lang="en-US" dirty="0" smtClean="0"/>
              <a:t> me </a:t>
            </a:r>
            <a:r>
              <a:rPr lang="en-US" dirty="0" err="1" smtClean="0"/>
              <a:t>lavo</a:t>
            </a:r>
            <a:r>
              <a:rPr lang="en-US" dirty="0" smtClean="0"/>
              <a:t> la </a:t>
            </a:r>
            <a:r>
              <a:rPr lang="en-US" dirty="0" err="1" smtClean="0"/>
              <a:t>cara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- Te pones la </a:t>
            </a:r>
            <a:r>
              <a:rPr lang="en-US" dirty="0" err="1" smtClean="0"/>
              <a:t>camisa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Reflexive verbs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W	hen you use the reflexive with an infinitive of a verb, the pronoun is attached to the end of the INFINITIVE!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Ejemplos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Yo</a:t>
            </a:r>
            <a:r>
              <a:rPr lang="en-US" dirty="0" smtClean="0"/>
              <a:t> me </a:t>
            </a:r>
            <a:r>
              <a:rPr lang="en-US" dirty="0" err="1" smtClean="0"/>
              <a:t>lavo</a:t>
            </a:r>
            <a:r>
              <a:rPr lang="en-US" dirty="0" smtClean="0"/>
              <a:t>	</a:t>
            </a:r>
            <a:r>
              <a:rPr lang="en-US" dirty="0" smtClean="0"/>
              <a:t>                             </a:t>
            </a:r>
            <a:r>
              <a:rPr lang="en-US" dirty="0" smtClean="0"/>
              <a:t> 	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lavarme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I am washing myself.    changes to       I am going to                </a:t>
            </a:r>
          </a:p>
          <a:p>
            <a:pPr lvl="1">
              <a:buNone/>
            </a:pPr>
            <a:r>
              <a:rPr lang="en-US" dirty="0" smtClean="0"/>
              <a:t>						        wash myself.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changing reflexive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O-UE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acostarse</a:t>
            </a:r>
            <a:r>
              <a:rPr lang="en-US" dirty="0" smtClean="0"/>
              <a:t>- me </a:t>
            </a:r>
            <a:r>
              <a:rPr lang="en-US" dirty="0" err="1" smtClean="0"/>
              <a:t>acuesto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err="1" smtClean="0"/>
              <a:t>dormirse</a:t>
            </a:r>
            <a:r>
              <a:rPr lang="en-US" dirty="0" smtClean="0"/>
              <a:t>- me </a:t>
            </a:r>
            <a:r>
              <a:rPr lang="en-US" dirty="0" err="1" smtClean="0"/>
              <a:t>duermo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E-IE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err="1" smtClean="0"/>
              <a:t>divertirse</a:t>
            </a:r>
            <a:r>
              <a:rPr lang="en-US" dirty="0" smtClean="0"/>
              <a:t>- me</a:t>
            </a:r>
            <a:r>
              <a:rPr lang="en-US" dirty="0" smtClean="0"/>
              <a:t> </a:t>
            </a:r>
            <a:r>
              <a:rPr lang="en-US" dirty="0" err="1" smtClean="0"/>
              <a:t>divierto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err="1" smtClean="0"/>
              <a:t>sentarse</a:t>
            </a:r>
            <a:r>
              <a:rPr lang="en-US" dirty="0" smtClean="0"/>
              <a:t>-   me </a:t>
            </a:r>
            <a:r>
              <a:rPr lang="en-US" dirty="0" err="1" smtClean="0"/>
              <a:t>siento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despertarse</a:t>
            </a:r>
            <a:r>
              <a:rPr lang="en-US" dirty="0" smtClean="0"/>
              <a:t>- me </a:t>
            </a:r>
            <a:r>
              <a:rPr lang="en-US" dirty="0" err="1" smtClean="0"/>
              <a:t>despierto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Acostarse</a:t>
            </a:r>
            <a:r>
              <a:rPr lang="en-US" dirty="0" smtClean="0"/>
              <a:t>- to put yourself to bed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Yo</a:t>
            </a:r>
            <a:r>
              <a:rPr lang="en-US" dirty="0" smtClean="0"/>
              <a:t> me </a:t>
            </a:r>
            <a:r>
              <a:rPr lang="en-US" dirty="0" err="1" smtClean="0"/>
              <a:t>acuesto</a:t>
            </a:r>
            <a:r>
              <a:rPr lang="en-US" dirty="0" smtClean="0"/>
              <a:t> - I </a:t>
            </a:r>
            <a:r>
              <a:rPr lang="en-US" dirty="0" smtClean="0"/>
              <a:t>go </a:t>
            </a:r>
            <a:r>
              <a:rPr lang="en-US" dirty="0" smtClean="0"/>
              <a:t>to bed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acuestas</a:t>
            </a:r>
            <a:r>
              <a:rPr lang="en-US" dirty="0" smtClean="0"/>
              <a:t> – You go to bed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É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acuesta</a:t>
            </a:r>
            <a:r>
              <a:rPr lang="en-US" dirty="0" smtClean="0"/>
              <a:t> – He goes to bed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Nosotros</a:t>
            </a:r>
            <a:r>
              <a:rPr lang="en-US" dirty="0" smtClean="0"/>
              <a:t> no </a:t>
            </a:r>
            <a:r>
              <a:rPr lang="en-US" dirty="0" err="1" smtClean="0"/>
              <a:t>acostamos</a:t>
            </a:r>
            <a:r>
              <a:rPr lang="en-US" dirty="0" smtClean="0"/>
              <a:t>- We go to bed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acostais</a:t>
            </a:r>
            <a:r>
              <a:rPr lang="en-US" dirty="0" smtClean="0"/>
              <a:t>- You all go to bed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Ellos</a:t>
            </a:r>
            <a:r>
              <a:rPr lang="en-US" dirty="0" smtClean="0"/>
              <a:t> se </a:t>
            </a:r>
            <a:r>
              <a:rPr lang="en-US" dirty="0" err="1" smtClean="0"/>
              <a:t>acuestan</a:t>
            </a:r>
            <a:r>
              <a:rPr lang="en-US" dirty="0" smtClean="0"/>
              <a:t>- They go to bed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018" y="1790131"/>
            <a:ext cx="28800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la </a:t>
            </a:r>
            <a:r>
              <a:rPr lang="en-US" sz="2500" dirty="0" err="1" smtClean="0"/>
              <a:t>navaja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900134" y="2530184"/>
            <a:ext cx="30500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la </a:t>
            </a:r>
            <a:r>
              <a:rPr lang="en-US" sz="2500" dirty="0" err="1" smtClean="0"/>
              <a:t>crema</a:t>
            </a:r>
            <a:r>
              <a:rPr lang="en-US" sz="2500" dirty="0" smtClean="0"/>
              <a:t> de </a:t>
            </a:r>
            <a:r>
              <a:rPr lang="en-US" sz="2500" dirty="0" err="1" smtClean="0"/>
              <a:t>afeitar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018" y="4480327"/>
            <a:ext cx="2610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el </a:t>
            </a:r>
            <a:r>
              <a:rPr lang="en-US" sz="2500" dirty="0" err="1" smtClean="0"/>
              <a:t>cepillo</a:t>
            </a:r>
            <a:endParaRPr lang="en-US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63" y="2104795"/>
            <a:ext cx="2142853" cy="1425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84" y="3209931"/>
            <a:ext cx="1614031" cy="1614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663" y="4690343"/>
            <a:ext cx="1878442" cy="188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10" y="900066"/>
            <a:ext cx="289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peine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5103" y="900066"/>
            <a:ext cx="307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cepillo</a:t>
            </a:r>
            <a:r>
              <a:rPr lang="en-US" dirty="0" smtClean="0"/>
              <a:t> de </a:t>
            </a:r>
            <a:r>
              <a:rPr lang="en-US" dirty="0" err="1" smtClean="0"/>
              <a:t>dientes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010" y="3350244"/>
            <a:ext cx="303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espejo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0145" y="4380319"/>
            <a:ext cx="311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maquillaje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5102" y="2300167"/>
            <a:ext cx="215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tubo</a:t>
            </a:r>
            <a:r>
              <a:rPr lang="en-US" dirty="0" smtClean="0"/>
              <a:t> de pasta</a:t>
            </a:r>
            <a:r>
              <a:rPr lang="en-US" dirty="0" smtClean="0"/>
              <a:t> </a:t>
            </a:r>
            <a:r>
              <a:rPr lang="en-US" dirty="0" err="1" smtClean="0"/>
              <a:t>dentr</a:t>
            </a:r>
            <a:r>
              <a:rPr lang="en-US" dirty="0" err="1" smtClean="0"/>
              <a:t>ífica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56" y="900066"/>
            <a:ext cx="2387502" cy="2387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10" y="4749651"/>
            <a:ext cx="1250035" cy="1780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08" y="1269398"/>
            <a:ext cx="1654303" cy="1465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34" y="4070902"/>
            <a:ext cx="1665045" cy="215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07" y="420031"/>
            <a:ext cx="32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rollo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higiénico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0150" y="1590116"/>
            <a:ext cx="348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016" y="5040367"/>
            <a:ext cx="22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dientes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0150" y="3300241"/>
            <a:ext cx="2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pelo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011" y="2370173"/>
            <a:ext cx="24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champú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94" y="891514"/>
            <a:ext cx="1397204" cy="1397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20" y="2739505"/>
            <a:ext cx="1946876" cy="2316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084" y="1590116"/>
            <a:ext cx="1484146" cy="1797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058" y="5409699"/>
            <a:ext cx="1500209" cy="1204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150" y="4280465"/>
            <a:ext cx="1584357" cy="211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11" y="410030"/>
            <a:ext cx="33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botella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minereal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0146" y="1810132"/>
            <a:ext cx="320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cereal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014" y="2970217"/>
            <a:ext cx="29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pan tostado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0103" y="4630338"/>
            <a:ext cx="316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vaso</a:t>
            </a:r>
            <a:r>
              <a:rPr lang="en-US" dirty="0" smtClean="0"/>
              <a:t> de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98" y="980071"/>
            <a:ext cx="781559" cy="1660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862" y="2261991"/>
            <a:ext cx="1371722" cy="141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5" y="3549510"/>
            <a:ext cx="1982583" cy="2161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530" y="5262297"/>
            <a:ext cx="1617317" cy="121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13" y="600044"/>
            <a:ext cx="217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gira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0131" y="1240090"/>
            <a:ext cx="301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mochila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5037" y="2959521"/>
            <a:ext cx="25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saco</a:t>
            </a:r>
            <a:r>
              <a:rPr lang="en-US" dirty="0" smtClean="0"/>
              <a:t> de </a:t>
            </a:r>
            <a:r>
              <a:rPr lang="en-US" dirty="0" err="1" smtClean="0"/>
              <a:t>dormir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0093" y="5250383"/>
            <a:ext cx="310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hostal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32" y="969376"/>
            <a:ext cx="1744362" cy="1495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886" y="1609423"/>
            <a:ext cx="1789326" cy="1719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11" y="3726343"/>
            <a:ext cx="2288593" cy="152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05" y="3862595"/>
            <a:ext cx="2339361" cy="17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60157"/>
            <a:ext cx="44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Despertarse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61" y="2690196"/>
            <a:ext cx="2365357" cy="2261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123" y="930068"/>
            <a:ext cx="270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desayunarse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53" y="1417638"/>
            <a:ext cx="2915066" cy="1825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0120" y="4040295"/>
            <a:ext cx="31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cepillarse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53" y="4409627"/>
            <a:ext cx="1651831" cy="196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07" y="530039"/>
            <a:ext cx="3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afeitarse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23" y="1160084"/>
            <a:ext cx="1806946" cy="1806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0117" y="1160084"/>
            <a:ext cx="38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sentarse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98" y="1529416"/>
            <a:ext cx="2680625" cy="268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0296" y="4210041"/>
            <a:ext cx="290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acostarse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784" y="4581896"/>
            <a:ext cx="1676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Reflexive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 used when a person does an action to </a:t>
            </a:r>
            <a:r>
              <a:rPr lang="en-US" dirty="0" err="1" smtClean="0"/>
              <a:t>themselve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Ejemplos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Reflexive verbs                       Non- Reflexive </a:t>
            </a:r>
          </a:p>
          <a:p>
            <a:pPr>
              <a:buNone/>
            </a:pPr>
            <a:r>
              <a:rPr lang="en-US" dirty="0" smtClean="0"/>
              <a:t>Robert se lava.                       Marta </a:t>
            </a:r>
            <a:r>
              <a:rPr lang="en-US" dirty="0" err="1" smtClean="0"/>
              <a:t>cepilla</a:t>
            </a:r>
            <a:r>
              <a:rPr lang="en-US" dirty="0" smtClean="0"/>
              <a:t> el </a:t>
            </a:r>
            <a:r>
              <a:rPr lang="en-US" dirty="0" err="1" smtClean="0"/>
              <a:t>perro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Marco se </a:t>
            </a:r>
            <a:r>
              <a:rPr lang="en-US" dirty="0" err="1" smtClean="0"/>
              <a:t>cepilla</a:t>
            </a:r>
            <a:r>
              <a:rPr lang="en-US" dirty="0" smtClean="0"/>
              <a:t>.                    Carlos lava la </a:t>
            </a:r>
            <a:r>
              <a:rPr lang="en-US" dirty="0" err="1" smtClean="0"/>
              <a:t>ropa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make a reflexive verb negative you have to put “no before the pronoun.</a:t>
            </a:r>
          </a:p>
          <a:p>
            <a:pPr>
              <a:buNone/>
            </a:pPr>
            <a:r>
              <a:rPr lang="en-US" dirty="0" err="1" smtClean="0"/>
              <a:t>Ejemplo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Nosotros</a:t>
            </a:r>
            <a:r>
              <a:rPr lang="en-US" dirty="0" smtClean="0"/>
              <a:t> no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cepilliamos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64</TotalTime>
  <Words>355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Capítulo doce: Una gira </vt:lpstr>
      <vt:lpstr>vocabulario</vt:lpstr>
      <vt:lpstr>Slide 3</vt:lpstr>
      <vt:lpstr>Slide 4</vt:lpstr>
      <vt:lpstr>Slide 5</vt:lpstr>
      <vt:lpstr>Slide 6</vt:lpstr>
      <vt:lpstr>verbos</vt:lpstr>
      <vt:lpstr>Slide 8</vt:lpstr>
      <vt:lpstr>Reflexive verbs</vt:lpstr>
      <vt:lpstr>Reflexive verbs cont.</vt:lpstr>
      <vt:lpstr>Reflexive verbs cont.</vt:lpstr>
      <vt:lpstr>Stem changing reflexive verbs</vt:lpstr>
      <vt:lpstr>ejemplos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doce: Una gira </dc:title>
  <dc:creator>Bentley Arbon</dc:creator>
  <cp:lastModifiedBy>K Cross</cp:lastModifiedBy>
  <cp:revision>5</cp:revision>
  <dcterms:created xsi:type="dcterms:W3CDTF">2011-06-15T13:07:27Z</dcterms:created>
  <dcterms:modified xsi:type="dcterms:W3CDTF">2011-06-15T13:14:07Z</dcterms:modified>
</cp:coreProperties>
</file>